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95781" r:id="rId4"/>
  </p:sldMasterIdLst>
  <p:notesMasterIdLst>
    <p:notesMasterId r:id="rId26"/>
  </p:notesMasterIdLst>
  <p:sldIdLst>
    <p:sldId id="1661" r:id="rId5"/>
    <p:sldId id="2147479102" r:id="rId6"/>
    <p:sldId id="2147482929" r:id="rId7"/>
    <p:sldId id="2147482931" r:id="rId8"/>
    <p:sldId id="2147482934" r:id="rId9"/>
    <p:sldId id="2147482932" r:id="rId10"/>
    <p:sldId id="2147482906" r:id="rId11"/>
    <p:sldId id="2147482933" r:id="rId12"/>
    <p:sldId id="2147482935" r:id="rId13"/>
    <p:sldId id="2147482936" r:id="rId14"/>
    <p:sldId id="2147482940" r:id="rId15"/>
    <p:sldId id="2147482938" r:id="rId16"/>
    <p:sldId id="2147482939" r:id="rId17"/>
    <p:sldId id="2147482941" r:id="rId18"/>
    <p:sldId id="2147482942" r:id="rId19"/>
    <p:sldId id="2147479118" r:id="rId20"/>
    <p:sldId id="2147482943" r:id="rId21"/>
    <p:sldId id="2147482944" r:id="rId22"/>
    <p:sldId id="2147482916" r:id="rId23"/>
    <p:sldId id="2147482917" r:id="rId24"/>
    <p:sldId id="2147479101" r:id="rId25"/>
  </p:sldIdLst>
  <p:sldSz cx="12192000" cy="6858000"/>
  <p:notesSz cx="6858000" cy="9144000"/>
  <p:embeddedFontLst>
    <p:embeddedFont>
      <p:font typeface="Cascadia Code" panose="020B0609020000020004" pitchFamily="34" charset="0"/>
      <p:regular r:id="rId27"/>
      <p:bold r:id="rId28"/>
      <p:italic r:id="rId29"/>
      <p:boldItalic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Segoe Sans Display" pitchFamily="2" charset="0"/>
      <p:regular r:id="rId35"/>
      <p:bold r:id="rId36"/>
      <p:italic r:id="rId37"/>
      <p:boldItalic r:id="rId38"/>
    </p:embeddedFont>
    <p:embeddedFont>
      <p:font typeface="Segoe Sans Display Semibold" pitchFamily="2" charset="0"/>
      <p:regular r:id="rId39"/>
      <p:bold r:id="rId40"/>
      <p:italic r:id="rId41"/>
      <p:boldItalic r:id="rId42"/>
    </p:embeddedFont>
    <p:embeddedFont>
      <p:font typeface="Segoe Sans Display Semilight" pitchFamily="2" charset="0"/>
      <p:regular r:id="rId43"/>
      <p:italic r:id="rId44"/>
    </p:embeddedFont>
    <p:embeddedFont>
      <p:font typeface="Segoe UI" panose="020B0502040204020203" pitchFamily="34" charset="0"/>
      <p:regular r:id="rId45"/>
      <p:bold r:id="rId46"/>
      <p:italic r:id="rId47"/>
      <p:boldItalic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2700013-DD2C-3F69-D27D-5A68708DF16C}" name="Andrea Grant" initials="AG" userId="S::v-anbuck@microsoft.com::1c616f2e-42a2-46f9-8805-ef6150e88575" providerId="AD"/>
  <p188:author id="{709F1A2E-D8D4-B562-655C-F4CDD6E0A892}" name="Jessie Linaburg" initials="JL" userId="S::jlinaburg@microsoft.com::00c9128c-2d4d-4094-9768-83eecbc78d1d" providerId="AD"/>
  <p188:author id="{D9C6CE36-DA0D-67C3-7720-D21C14951740}" name="Shawndell Elfring (DYNAMIC EVENTS INC)" initials="SI" userId="S::v-selfring@microsoft.com::1f46fe03-7fe4-4948-bdb5-d11500f076e2" providerId="AD"/>
  <p188:author id="{C76DA190-0DE9-2488-91D2-1065346A264D}" name="Maren Mott (DYNAMIC EVENTS INC)" initials="MM" userId="S::v-mamott@microsoft.com::5535cbce-0a03-4bca-86b5-a4dd73d2dc1e" providerId="AD"/>
  <p188:author id="{33C85DD2-0B21-7C4B-5F95-66271721D87A}" name="Alyssa Ames (Dynamic Events Inc)" initials="" userId="S::v-alyjones@microsoft.com::58f679e5-ed98-4ef2-abc3-9405ea05e8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9B01E7-94B4-BC49-9000-6F7EA0BFA30B}" v="35" dt="2026-01-20T07:53:19.1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7" autoAdjust="0"/>
    <p:restoredTop sz="92050" autoAdjust="0"/>
  </p:normalViewPr>
  <p:slideViewPr>
    <p:cSldViewPr snapToGrid="0">
      <p:cViewPr varScale="1">
        <p:scale>
          <a:sx n="149" d="100"/>
          <a:sy n="149" d="100"/>
        </p:scale>
        <p:origin x="984" y="4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viewProps" Target="viewProps.xml"/><Relationship Id="rId55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3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20" Type="http://schemas.openxmlformats.org/officeDocument/2006/relationships/slide" Target="slides/slide16.xml"/><Relationship Id="rId41" Type="http://schemas.openxmlformats.org/officeDocument/2006/relationships/font" Target="fonts/font15.fntdata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7D57C4C3-1E43-54D6-97BB-6033EB1E9F22}"/>
    <pc:docChg chg="undo custSel addSld delSld modSld delSection">
      <pc:chgData name="Justin Yoo" userId="72290f8e-9d14-4509-9bdc-6837d2b9e6e4" providerId="ADAL" clId="{7D57C4C3-1E43-54D6-97BB-6033EB1E9F22}" dt="2026-01-20T07:53:22.241" v="1005" actId="478"/>
      <pc:docMkLst>
        <pc:docMk/>
      </pc:docMkLst>
      <pc:sldChg chg="modSp mod">
        <pc:chgData name="Justin Yoo" userId="72290f8e-9d14-4509-9bdc-6837d2b9e6e4" providerId="ADAL" clId="{7D57C4C3-1E43-54D6-97BB-6033EB1E9F22}" dt="2026-01-20T06:56:53.442" v="55" actId="20577"/>
        <pc:sldMkLst>
          <pc:docMk/>
          <pc:sldMk cId="1795078537" sldId="1661"/>
        </pc:sldMkLst>
        <pc:spChg chg="mod">
          <ac:chgData name="Justin Yoo" userId="72290f8e-9d14-4509-9bdc-6837d2b9e6e4" providerId="ADAL" clId="{7D57C4C3-1E43-54D6-97BB-6033EB1E9F22}" dt="2026-01-20T06:56:53.442" v="55" actId="20577"/>
          <ac:spMkLst>
            <pc:docMk/>
            <pc:sldMk cId="1795078537" sldId="1661"/>
            <ac:spMk id="4" creationId="{00000000-0000-0000-0000-000000000000}"/>
          </ac:spMkLst>
        </pc:spChg>
        <pc:spChg chg="mod">
          <ac:chgData name="Justin Yoo" userId="72290f8e-9d14-4509-9bdc-6837d2b9e6e4" providerId="ADAL" clId="{7D57C4C3-1E43-54D6-97BB-6033EB1E9F22}" dt="2026-01-20T06:56:25.102" v="28" actId="20577"/>
          <ac:spMkLst>
            <pc:docMk/>
            <pc:sldMk cId="1795078537" sldId="1661"/>
            <ac:spMk id="5" creationId="{00000000-0000-0000-0000-000000000000}"/>
          </ac:spMkLst>
        </pc:spChg>
      </pc:sldChg>
      <pc:sldChg chg="del">
        <pc:chgData name="Justin Yoo" userId="72290f8e-9d14-4509-9bdc-6837d2b9e6e4" providerId="ADAL" clId="{7D57C4C3-1E43-54D6-97BB-6033EB1E9F22}" dt="2026-01-20T06:56:14.178" v="2" actId="2696"/>
        <pc:sldMkLst>
          <pc:docMk/>
          <pc:sldMk cId="1904398600" sldId="2068"/>
        </pc:sldMkLst>
      </pc:sldChg>
      <pc:sldChg chg="del">
        <pc:chgData name="Justin Yoo" userId="72290f8e-9d14-4509-9bdc-6837d2b9e6e4" providerId="ADAL" clId="{7D57C4C3-1E43-54D6-97BB-6033EB1E9F22}" dt="2026-01-20T06:56:10.691" v="1" actId="2696"/>
        <pc:sldMkLst>
          <pc:docMk/>
          <pc:sldMk cId="1153365325" sldId="2147471436"/>
        </pc:sldMkLst>
      </pc:sldChg>
      <pc:sldChg chg="del">
        <pc:chgData name="Justin Yoo" userId="72290f8e-9d14-4509-9bdc-6837d2b9e6e4" providerId="ADAL" clId="{7D57C4C3-1E43-54D6-97BB-6033EB1E9F22}" dt="2026-01-20T06:56:10.691" v="1" actId="2696"/>
        <pc:sldMkLst>
          <pc:docMk/>
          <pc:sldMk cId="3891850369" sldId="2147478972"/>
        </pc:sldMkLst>
      </pc:sldChg>
      <pc:sldChg chg="addSp delSp modSp new mod modClrScheme chgLayout">
        <pc:chgData name="Justin Yoo" userId="72290f8e-9d14-4509-9bdc-6837d2b9e6e4" providerId="ADAL" clId="{7D57C4C3-1E43-54D6-97BB-6033EB1E9F22}" dt="2026-01-20T06:57:12.499" v="77" actId="20577"/>
        <pc:sldMkLst>
          <pc:docMk/>
          <pc:sldMk cId="3354437031" sldId="2147479102"/>
        </pc:sldMkLst>
        <pc:spChg chg="del mod ord">
          <ac:chgData name="Justin Yoo" userId="72290f8e-9d14-4509-9bdc-6837d2b9e6e4" providerId="ADAL" clId="{7D57C4C3-1E43-54D6-97BB-6033EB1E9F22}" dt="2026-01-20T06:57:02.200" v="57" actId="700"/>
          <ac:spMkLst>
            <pc:docMk/>
            <pc:sldMk cId="3354437031" sldId="2147479102"/>
            <ac:spMk id="2" creationId="{B9A03A06-3A8B-D984-C89F-E658F48116BD}"/>
          </ac:spMkLst>
        </pc:spChg>
        <pc:spChg chg="del">
          <ac:chgData name="Justin Yoo" userId="72290f8e-9d14-4509-9bdc-6837d2b9e6e4" providerId="ADAL" clId="{7D57C4C3-1E43-54D6-97BB-6033EB1E9F22}" dt="2026-01-20T06:57:02.200" v="57" actId="700"/>
          <ac:spMkLst>
            <pc:docMk/>
            <pc:sldMk cId="3354437031" sldId="2147479102"/>
            <ac:spMk id="3" creationId="{9F70F21F-C9FE-AD3A-7C65-D2E8D4233D90}"/>
          </ac:spMkLst>
        </pc:spChg>
        <pc:spChg chg="add mod ord">
          <ac:chgData name="Justin Yoo" userId="72290f8e-9d14-4509-9bdc-6837d2b9e6e4" providerId="ADAL" clId="{7D57C4C3-1E43-54D6-97BB-6033EB1E9F22}" dt="2026-01-20T06:57:12.499" v="77" actId="20577"/>
          <ac:spMkLst>
            <pc:docMk/>
            <pc:sldMk cId="3354437031" sldId="2147479102"/>
            <ac:spMk id="4" creationId="{7E0B4A42-B0D8-EEDF-ACD8-4953E8DFBAB0}"/>
          </ac:spMkLst>
        </pc:spChg>
      </pc:sldChg>
      <pc:sldChg chg="new del">
        <pc:chgData name="Justin Yoo" userId="72290f8e-9d14-4509-9bdc-6837d2b9e6e4" providerId="ADAL" clId="{7D57C4C3-1E43-54D6-97BB-6033EB1E9F22}" dt="2026-01-20T07:43:23.171" v="832" actId="2696"/>
        <pc:sldMkLst>
          <pc:docMk/>
          <pc:sldMk cId="2462733138" sldId="2147479103"/>
        </pc:sldMkLst>
      </pc:sldChg>
      <pc:sldChg chg="addSp delSp modSp add mod">
        <pc:chgData name="Justin Yoo" userId="72290f8e-9d14-4509-9bdc-6837d2b9e6e4" providerId="ADAL" clId="{7D57C4C3-1E43-54D6-97BB-6033EB1E9F22}" dt="2026-01-20T07:52:58.143" v="1003" actId="14100"/>
        <pc:sldMkLst>
          <pc:docMk/>
          <pc:sldMk cId="3303641928" sldId="2147479118"/>
        </pc:sldMkLst>
        <pc:spChg chg="mod">
          <ac:chgData name="Justin Yoo" userId="72290f8e-9d14-4509-9bdc-6837d2b9e6e4" providerId="ADAL" clId="{7D57C4C3-1E43-54D6-97BB-6033EB1E9F22}" dt="2026-01-20T07:52:11.695" v="988" actId="20577"/>
          <ac:spMkLst>
            <pc:docMk/>
            <pc:sldMk cId="3303641928" sldId="2147479118"/>
            <ac:spMk id="2" creationId="{23724983-21AF-7F0B-62BD-DA11DCA1DE28}"/>
          </ac:spMkLst>
        </pc:spChg>
        <pc:spChg chg="del">
          <ac:chgData name="Justin Yoo" userId="72290f8e-9d14-4509-9bdc-6837d2b9e6e4" providerId="ADAL" clId="{7D57C4C3-1E43-54D6-97BB-6033EB1E9F22}" dt="2026-01-20T07:49:12.592" v="861" actId="478"/>
          <ac:spMkLst>
            <pc:docMk/>
            <pc:sldMk cId="3303641928" sldId="2147479118"/>
            <ac:spMk id="3" creationId="{AD9D7263-BF72-572D-F1C3-4DC952C4A715}"/>
          </ac:spMkLst>
        </pc:spChg>
        <pc:spChg chg="del">
          <ac:chgData name="Justin Yoo" userId="72290f8e-9d14-4509-9bdc-6837d2b9e6e4" providerId="ADAL" clId="{7D57C4C3-1E43-54D6-97BB-6033EB1E9F22}" dt="2026-01-20T07:49:22.571" v="868" actId="478"/>
          <ac:spMkLst>
            <pc:docMk/>
            <pc:sldMk cId="3303641928" sldId="2147479118"/>
            <ac:spMk id="4" creationId="{73CD0AD4-636D-1A32-8EC1-C9EDE77B73CF}"/>
          </ac:spMkLst>
        </pc:spChg>
        <pc:spChg chg="del">
          <ac:chgData name="Justin Yoo" userId="72290f8e-9d14-4509-9bdc-6837d2b9e6e4" providerId="ADAL" clId="{7D57C4C3-1E43-54D6-97BB-6033EB1E9F22}" dt="2026-01-20T07:49:22.571" v="868" actId="478"/>
          <ac:spMkLst>
            <pc:docMk/>
            <pc:sldMk cId="3303641928" sldId="2147479118"/>
            <ac:spMk id="5" creationId="{D892BA02-DE55-3F30-D362-40B313CD129F}"/>
          </ac:spMkLst>
        </pc:spChg>
        <pc:spChg chg="add mod">
          <ac:chgData name="Justin Yoo" userId="72290f8e-9d14-4509-9bdc-6837d2b9e6e4" providerId="ADAL" clId="{7D57C4C3-1E43-54D6-97BB-6033EB1E9F22}" dt="2026-01-20T07:51:36.590" v="950" actId="14100"/>
          <ac:spMkLst>
            <pc:docMk/>
            <pc:sldMk cId="3303641928" sldId="2147479118"/>
            <ac:spMk id="6" creationId="{19D99E0D-515D-ABD1-F3EE-724890E9460E}"/>
          </ac:spMkLst>
        </pc:spChg>
        <pc:spChg chg="add mod">
          <ac:chgData name="Justin Yoo" userId="72290f8e-9d14-4509-9bdc-6837d2b9e6e4" providerId="ADAL" clId="{7D57C4C3-1E43-54D6-97BB-6033EB1E9F22}" dt="2026-01-20T07:51:42.776" v="951" actId="571"/>
          <ac:spMkLst>
            <pc:docMk/>
            <pc:sldMk cId="3303641928" sldId="2147479118"/>
            <ac:spMk id="7" creationId="{759C41A8-30A9-D969-F613-94D0F17EDCC6}"/>
          </ac:spMkLst>
        </pc:spChg>
        <pc:spChg chg="add mod">
          <ac:chgData name="Justin Yoo" userId="72290f8e-9d14-4509-9bdc-6837d2b9e6e4" providerId="ADAL" clId="{7D57C4C3-1E43-54D6-97BB-6033EB1E9F22}" dt="2026-01-20T07:52:19.551" v="990" actId="571"/>
          <ac:spMkLst>
            <pc:docMk/>
            <pc:sldMk cId="3303641928" sldId="2147479118"/>
            <ac:spMk id="8" creationId="{DD03004D-B2B7-5C82-7FB4-EA873765F875}"/>
          </ac:spMkLst>
        </pc:spChg>
        <pc:spChg chg="add mod">
          <ac:chgData name="Justin Yoo" userId="72290f8e-9d14-4509-9bdc-6837d2b9e6e4" providerId="ADAL" clId="{7D57C4C3-1E43-54D6-97BB-6033EB1E9F22}" dt="2026-01-20T07:52:33.079" v="1000" actId="207"/>
          <ac:spMkLst>
            <pc:docMk/>
            <pc:sldMk cId="3303641928" sldId="2147479118"/>
            <ac:spMk id="9" creationId="{30511132-3E31-89D3-D8BC-B7CBF2467B31}"/>
          </ac:spMkLst>
        </pc:spChg>
        <pc:spChg chg="add mod">
          <ac:chgData name="Justin Yoo" userId="72290f8e-9d14-4509-9bdc-6837d2b9e6e4" providerId="ADAL" clId="{7D57C4C3-1E43-54D6-97BB-6033EB1E9F22}" dt="2026-01-20T07:52:58.143" v="1003" actId="14100"/>
          <ac:spMkLst>
            <pc:docMk/>
            <pc:sldMk cId="3303641928" sldId="2147479118"/>
            <ac:spMk id="10" creationId="{518F85A7-9DE8-AB9A-F446-CCA64785DF9F}"/>
          </ac:spMkLst>
        </pc:spChg>
      </pc:sldChg>
      <pc:sldChg chg="del">
        <pc:chgData name="Justin Yoo" userId="72290f8e-9d14-4509-9bdc-6837d2b9e6e4" providerId="ADAL" clId="{7D57C4C3-1E43-54D6-97BB-6033EB1E9F22}" dt="2026-01-20T06:56:17.025" v="3" actId="2696"/>
        <pc:sldMkLst>
          <pc:docMk/>
          <pc:sldMk cId="1654896781" sldId="2147479122"/>
        </pc:sldMkLst>
      </pc:sldChg>
      <pc:sldChg chg="del">
        <pc:chgData name="Justin Yoo" userId="72290f8e-9d14-4509-9bdc-6837d2b9e6e4" providerId="ADAL" clId="{7D57C4C3-1E43-54D6-97BB-6033EB1E9F22}" dt="2026-01-20T06:56:14.178" v="2" actId="2696"/>
        <pc:sldMkLst>
          <pc:docMk/>
          <pc:sldMk cId="3574637888" sldId="2147479502"/>
        </pc:sldMkLst>
      </pc:sldChg>
      <pc:sldChg chg="del">
        <pc:chgData name="Justin Yoo" userId="72290f8e-9d14-4509-9bdc-6837d2b9e6e4" providerId="ADAL" clId="{7D57C4C3-1E43-54D6-97BB-6033EB1E9F22}" dt="2026-01-20T06:56:14.178" v="2" actId="2696"/>
        <pc:sldMkLst>
          <pc:docMk/>
          <pc:sldMk cId="1163207695" sldId="2147479507"/>
        </pc:sldMkLst>
      </pc:sldChg>
      <pc:sldChg chg="del">
        <pc:chgData name="Justin Yoo" userId="72290f8e-9d14-4509-9bdc-6837d2b9e6e4" providerId="ADAL" clId="{7D57C4C3-1E43-54D6-97BB-6033EB1E9F22}" dt="2026-01-20T06:56:17.025" v="3" actId="2696"/>
        <pc:sldMkLst>
          <pc:docMk/>
          <pc:sldMk cId="548101622" sldId="2147479509"/>
        </pc:sldMkLst>
      </pc:sldChg>
      <pc:sldChg chg="del">
        <pc:chgData name="Justin Yoo" userId="72290f8e-9d14-4509-9bdc-6837d2b9e6e4" providerId="ADAL" clId="{7D57C4C3-1E43-54D6-97BB-6033EB1E9F22}" dt="2026-01-20T06:56:17.025" v="3" actId="2696"/>
        <pc:sldMkLst>
          <pc:docMk/>
          <pc:sldMk cId="1887453347" sldId="2147479510"/>
        </pc:sldMkLst>
      </pc:sldChg>
      <pc:sldChg chg="del">
        <pc:chgData name="Justin Yoo" userId="72290f8e-9d14-4509-9bdc-6837d2b9e6e4" providerId="ADAL" clId="{7D57C4C3-1E43-54D6-97BB-6033EB1E9F22}" dt="2026-01-20T06:56:10.691" v="1" actId="2696"/>
        <pc:sldMkLst>
          <pc:docMk/>
          <pc:sldMk cId="1080857811" sldId="2147479540"/>
        </pc:sldMkLst>
      </pc:sldChg>
      <pc:sldChg chg="del">
        <pc:chgData name="Justin Yoo" userId="72290f8e-9d14-4509-9bdc-6837d2b9e6e4" providerId="ADAL" clId="{7D57C4C3-1E43-54D6-97BB-6033EB1E9F22}" dt="2026-01-20T06:56:10.691" v="1" actId="2696"/>
        <pc:sldMkLst>
          <pc:docMk/>
          <pc:sldMk cId="470863305" sldId="2147480145"/>
        </pc:sldMkLst>
      </pc:sldChg>
      <pc:sldChg chg="del">
        <pc:chgData name="Justin Yoo" userId="72290f8e-9d14-4509-9bdc-6837d2b9e6e4" providerId="ADAL" clId="{7D57C4C3-1E43-54D6-97BB-6033EB1E9F22}" dt="2026-01-20T06:56:10.691" v="1" actId="2696"/>
        <pc:sldMkLst>
          <pc:docMk/>
          <pc:sldMk cId="762540583" sldId="2147480146"/>
        </pc:sldMkLst>
      </pc:sldChg>
      <pc:sldChg chg="del">
        <pc:chgData name="Justin Yoo" userId="72290f8e-9d14-4509-9bdc-6837d2b9e6e4" providerId="ADAL" clId="{7D57C4C3-1E43-54D6-97BB-6033EB1E9F22}" dt="2026-01-20T06:56:14.178" v="2" actId="2696"/>
        <pc:sldMkLst>
          <pc:docMk/>
          <pc:sldMk cId="3382628616" sldId="2147480147"/>
        </pc:sldMkLst>
      </pc:sldChg>
      <pc:sldChg chg="del">
        <pc:chgData name="Justin Yoo" userId="72290f8e-9d14-4509-9bdc-6837d2b9e6e4" providerId="ADAL" clId="{7D57C4C3-1E43-54D6-97BB-6033EB1E9F22}" dt="2026-01-20T06:56:14.178" v="2" actId="2696"/>
        <pc:sldMkLst>
          <pc:docMk/>
          <pc:sldMk cId="2294020184" sldId="2147480148"/>
        </pc:sldMkLst>
      </pc:sldChg>
      <pc:sldChg chg="add">
        <pc:chgData name="Justin Yoo" userId="72290f8e-9d14-4509-9bdc-6837d2b9e6e4" providerId="ADAL" clId="{7D57C4C3-1E43-54D6-97BB-6033EB1E9F22}" dt="2026-01-20T06:59:15.362" v="151"/>
        <pc:sldMkLst>
          <pc:docMk/>
          <pc:sldMk cId="1038353410" sldId="2147482906"/>
        </pc:sldMkLst>
      </pc:sldChg>
      <pc:sldChg chg="add">
        <pc:chgData name="Justin Yoo" userId="72290f8e-9d14-4509-9bdc-6837d2b9e6e4" providerId="ADAL" clId="{7D57C4C3-1E43-54D6-97BB-6033EB1E9F22}" dt="2026-01-20T07:43:13.104" v="830"/>
        <pc:sldMkLst>
          <pc:docMk/>
          <pc:sldMk cId="3716380796" sldId="2147482916"/>
        </pc:sldMkLst>
      </pc:sldChg>
      <pc:sldChg chg="modSp add mod">
        <pc:chgData name="Justin Yoo" userId="72290f8e-9d14-4509-9bdc-6837d2b9e6e4" providerId="ADAL" clId="{7D57C4C3-1E43-54D6-97BB-6033EB1E9F22}" dt="2026-01-20T07:43:19.074" v="831" actId="20577"/>
        <pc:sldMkLst>
          <pc:docMk/>
          <pc:sldMk cId="3298527366" sldId="2147482917"/>
        </pc:sldMkLst>
        <pc:spChg chg="mod">
          <ac:chgData name="Justin Yoo" userId="72290f8e-9d14-4509-9bdc-6837d2b9e6e4" providerId="ADAL" clId="{7D57C4C3-1E43-54D6-97BB-6033EB1E9F22}" dt="2026-01-20T07:43:19.074" v="831" actId="20577"/>
          <ac:spMkLst>
            <pc:docMk/>
            <pc:sldMk cId="3298527366" sldId="2147482917"/>
            <ac:spMk id="3" creationId="{74693C07-BB04-E22A-7C75-BC23F93A5ECF}"/>
          </ac:spMkLst>
        </pc:spChg>
      </pc:sldChg>
      <pc:sldChg chg="delSp add mod">
        <pc:chgData name="Justin Yoo" userId="72290f8e-9d14-4509-9bdc-6837d2b9e6e4" providerId="ADAL" clId="{7D57C4C3-1E43-54D6-97BB-6033EB1E9F22}" dt="2026-01-20T06:57:31.006" v="80" actId="478"/>
        <pc:sldMkLst>
          <pc:docMk/>
          <pc:sldMk cId="357765525" sldId="2147482929"/>
        </pc:sldMkLst>
        <pc:spChg chg="del">
          <ac:chgData name="Justin Yoo" userId="72290f8e-9d14-4509-9bdc-6837d2b9e6e4" providerId="ADAL" clId="{7D57C4C3-1E43-54D6-97BB-6033EB1E9F22}" dt="2026-01-20T06:57:31.006" v="80" actId="478"/>
          <ac:spMkLst>
            <pc:docMk/>
            <pc:sldMk cId="357765525" sldId="2147482929"/>
            <ac:spMk id="5" creationId="{7AACB8AD-1B52-A262-2E84-D4A4626234C2}"/>
          </ac:spMkLst>
        </pc:spChg>
      </pc:sldChg>
      <pc:sldChg chg="add del">
        <pc:chgData name="Justin Yoo" userId="72290f8e-9d14-4509-9bdc-6837d2b9e6e4" providerId="ADAL" clId="{7D57C4C3-1E43-54D6-97BB-6033EB1E9F22}" dt="2026-01-20T06:58:16.238" v="88" actId="2696"/>
        <pc:sldMkLst>
          <pc:docMk/>
          <pc:sldMk cId="1842430367" sldId="2147482930"/>
        </pc:sldMkLst>
      </pc:sldChg>
      <pc:sldChg chg="addSp modSp add mod">
        <pc:chgData name="Justin Yoo" userId="72290f8e-9d14-4509-9bdc-6837d2b9e6e4" providerId="ADAL" clId="{7D57C4C3-1E43-54D6-97BB-6033EB1E9F22}" dt="2026-01-20T06:58:14.264" v="87" actId="14100"/>
        <pc:sldMkLst>
          <pc:docMk/>
          <pc:sldMk cId="3877354114" sldId="2147482931"/>
        </pc:sldMkLst>
        <pc:spChg chg="add mod">
          <ac:chgData name="Justin Yoo" userId="72290f8e-9d14-4509-9bdc-6837d2b9e6e4" providerId="ADAL" clId="{7D57C4C3-1E43-54D6-97BB-6033EB1E9F22}" dt="2026-01-20T06:58:14.264" v="87" actId="14100"/>
          <ac:spMkLst>
            <pc:docMk/>
            <pc:sldMk cId="3877354114" sldId="2147482931"/>
            <ac:spMk id="4" creationId="{6505976D-B2F1-09D3-01C7-306D2277E20D}"/>
          </ac:spMkLst>
        </pc:spChg>
      </pc:sldChg>
      <pc:sldChg chg="modSp new mod">
        <pc:chgData name="Justin Yoo" userId="72290f8e-9d14-4509-9bdc-6837d2b9e6e4" providerId="ADAL" clId="{7D57C4C3-1E43-54D6-97BB-6033EB1E9F22}" dt="2026-01-20T06:58:45.026" v="149" actId="20577"/>
        <pc:sldMkLst>
          <pc:docMk/>
          <pc:sldMk cId="1908330250" sldId="2147482932"/>
        </pc:sldMkLst>
        <pc:spChg chg="mod">
          <ac:chgData name="Justin Yoo" userId="72290f8e-9d14-4509-9bdc-6837d2b9e6e4" providerId="ADAL" clId="{7D57C4C3-1E43-54D6-97BB-6033EB1E9F22}" dt="2026-01-20T06:58:45.026" v="149" actId="20577"/>
          <ac:spMkLst>
            <pc:docMk/>
            <pc:sldMk cId="1908330250" sldId="2147482932"/>
            <ac:spMk id="2" creationId="{F86A75A8-9D3A-4456-7389-73AF6020CF79}"/>
          </ac:spMkLst>
        </pc:spChg>
      </pc:sldChg>
      <pc:sldChg chg="modSp new mod">
        <pc:chgData name="Justin Yoo" userId="72290f8e-9d14-4509-9bdc-6837d2b9e6e4" providerId="ADAL" clId="{7D57C4C3-1E43-54D6-97BB-6033EB1E9F22}" dt="2026-01-20T06:59:35.910" v="208" actId="20577"/>
        <pc:sldMkLst>
          <pc:docMk/>
          <pc:sldMk cId="3797069616" sldId="2147482933"/>
        </pc:sldMkLst>
        <pc:spChg chg="mod">
          <ac:chgData name="Justin Yoo" userId="72290f8e-9d14-4509-9bdc-6837d2b9e6e4" providerId="ADAL" clId="{7D57C4C3-1E43-54D6-97BB-6033EB1E9F22}" dt="2026-01-20T06:59:35.910" v="208" actId="20577"/>
          <ac:spMkLst>
            <pc:docMk/>
            <pc:sldMk cId="3797069616" sldId="2147482933"/>
            <ac:spMk id="2" creationId="{3532BB8F-BBF2-9946-2E40-3E90E6737A31}"/>
          </ac:spMkLst>
        </pc:spChg>
      </pc:sldChg>
      <pc:sldChg chg="modSp add mod">
        <pc:chgData name="Justin Yoo" userId="72290f8e-9d14-4509-9bdc-6837d2b9e6e4" providerId="ADAL" clId="{7D57C4C3-1E43-54D6-97BB-6033EB1E9F22}" dt="2026-01-20T07:00:22.635" v="264" actId="20577"/>
        <pc:sldMkLst>
          <pc:docMk/>
          <pc:sldMk cId="606111763" sldId="2147482934"/>
        </pc:sldMkLst>
        <pc:spChg chg="mod">
          <ac:chgData name="Justin Yoo" userId="72290f8e-9d14-4509-9bdc-6837d2b9e6e4" providerId="ADAL" clId="{7D57C4C3-1E43-54D6-97BB-6033EB1E9F22}" dt="2026-01-20T07:00:22.635" v="264" actId="20577"/>
          <ac:spMkLst>
            <pc:docMk/>
            <pc:sldMk cId="606111763" sldId="2147482934"/>
            <ac:spMk id="4" creationId="{3529DD7E-33B9-AF07-0D66-2D5806E1895C}"/>
          </ac:spMkLst>
        </pc:spChg>
      </pc:sldChg>
      <pc:sldChg chg="modSp new mod">
        <pc:chgData name="Justin Yoo" userId="72290f8e-9d14-4509-9bdc-6837d2b9e6e4" providerId="ADAL" clId="{7D57C4C3-1E43-54D6-97BB-6033EB1E9F22}" dt="2026-01-20T07:03:57.656" v="325" actId="948"/>
        <pc:sldMkLst>
          <pc:docMk/>
          <pc:sldMk cId="1360027739" sldId="2147482935"/>
        </pc:sldMkLst>
        <pc:spChg chg="mod">
          <ac:chgData name="Justin Yoo" userId="72290f8e-9d14-4509-9bdc-6837d2b9e6e4" providerId="ADAL" clId="{7D57C4C3-1E43-54D6-97BB-6033EB1E9F22}" dt="2026-01-20T07:03:57.656" v="325" actId="948"/>
          <ac:spMkLst>
            <pc:docMk/>
            <pc:sldMk cId="1360027739" sldId="2147482935"/>
            <ac:spMk id="2" creationId="{DABC572B-5829-5102-523A-8F4825FF2713}"/>
          </ac:spMkLst>
        </pc:spChg>
      </pc:sldChg>
      <pc:sldChg chg="addSp delSp modSp add mod">
        <pc:chgData name="Justin Yoo" userId="72290f8e-9d14-4509-9bdc-6837d2b9e6e4" providerId="ADAL" clId="{7D57C4C3-1E43-54D6-97BB-6033EB1E9F22}" dt="2026-01-20T07:42:23.316" v="829" actId="478"/>
        <pc:sldMkLst>
          <pc:docMk/>
          <pc:sldMk cId="279488117" sldId="2147482936"/>
        </pc:sldMkLst>
        <pc:spChg chg="mod">
          <ac:chgData name="Justin Yoo" userId="72290f8e-9d14-4509-9bdc-6837d2b9e6e4" providerId="ADAL" clId="{7D57C4C3-1E43-54D6-97BB-6033EB1E9F22}" dt="2026-01-20T07:33:48.542" v="544" actId="207"/>
          <ac:spMkLst>
            <pc:docMk/>
            <pc:sldMk cId="279488117" sldId="2147482936"/>
            <ac:spMk id="2" creationId="{D5290C47-A6FA-C127-C908-151E3B0A61FB}"/>
          </ac:spMkLst>
        </pc:spChg>
        <pc:spChg chg="add del mod">
          <ac:chgData name="Justin Yoo" userId="72290f8e-9d14-4509-9bdc-6837d2b9e6e4" providerId="ADAL" clId="{7D57C4C3-1E43-54D6-97BB-6033EB1E9F22}" dt="2026-01-20T07:42:23.316" v="829" actId="478"/>
          <ac:spMkLst>
            <pc:docMk/>
            <pc:sldMk cId="279488117" sldId="2147482936"/>
            <ac:spMk id="3" creationId="{B8F93F1D-D27B-A08F-FD08-E94597817C9B}"/>
          </ac:spMkLst>
        </pc:spChg>
      </pc:sldChg>
      <pc:sldChg chg="new del">
        <pc:chgData name="Justin Yoo" userId="72290f8e-9d14-4509-9bdc-6837d2b9e6e4" providerId="ADAL" clId="{7D57C4C3-1E43-54D6-97BB-6033EB1E9F22}" dt="2026-01-20T07:43:23.171" v="832" actId="2696"/>
        <pc:sldMkLst>
          <pc:docMk/>
          <pc:sldMk cId="1041741144" sldId="2147482937"/>
        </pc:sldMkLst>
      </pc:sldChg>
      <pc:sldChg chg="addSp delSp modSp add mod">
        <pc:chgData name="Justin Yoo" userId="72290f8e-9d14-4509-9bdc-6837d2b9e6e4" providerId="ADAL" clId="{7D57C4C3-1E43-54D6-97BB-6033EB1E9F22}" dt="2026-01-20T07:41:53.876" v="824" actId="478"/>
        <pc:sldMkLst>
          <pc:docMk/>
          <pc:sldMk cId="2326255557" sldId="2147482938"/>
        </pc:sldMkLst>
        <pc:spChg chg="mod">
          <ac:chgData name="Justin Yoo" userId="72290f8e-9d14-4509-9bdc-6837d2b9e6e4" providerId="ADAL" clId="{7D57C4C3-1E43-54D6-97BB-6033EB1E9F22}" dt="2026-01-20T07:40:21.961" v="817" actId="20577"/>
          <ac:spMkLst>
            <pc:docMk/>
            <pc:sldMk cId="2326255557" sldId="2147482938"/>
            <ac:spMk id="2" creationId="{13FADF68-F663-10ED-62B1-7E09B8D1D69A}"/>
          </ac:spMkLst>
        </pc:spChg>
        <pc:spChg chg="add del mod">
          <ac:chgData name="Justin Yoo" userId="72290f8e-9d14-4509-9bdc-6837d2b9e6e4" providerId="ADAL" clId="{7D57C4C3-1E43-54D6-97BB-6033EB1E9F22}" dt="2026-01-20T07:41:53.876" v="824" actId="478"/>
          <ac:spMkLst>
            <pc:docMk/>
            <pc:sldMk cId="2326255557" sldId="2147482938"/>
            <ac:spMk id="3" creationId="{44F3A9AA-DA4E-1982-699F-B46D97AC8C24}"/>
          </ac:spMkLst>
        </pc:spChg>
      </pc:sldChg>
      <pc:sldChg chg="add">
        <pc:chgData name="Justin Yoo" userId="72290f8e-9d14-4509-9bdc-6837d2b9e6e4" providerId="ADAL" clId="{7D57C4C3-1E43-54D6-97BB-6033EB1E9F22}" dt="2026-01-20T07:41:50.597" v="823"/>
        <pc:sldMkLst>
          <pc:docMk/>
          <pc:sldMk cId="3950242722" sldId="2147482939"/>
        </pc:sldMkLst>
      </pc:sldChg>
      <pc:sldChg chg="add">
        <pc:chgData name="Justin Yoo" userId="72290f8e-9d14-4509-9bdc-6837d2b9e6e4" providerId="ADAL" clId="{7D57C4C3-1E43-54D6-97BB-6033EB1E9F22}" dt="2026-01-20T07:42:19.991" v="828"/>
        <pc:sldMkLst>
          <pc:docMk/>
          <pc:sldMk cId="2249151970" sldId="2147482940"/>
        </pc:sldMkLst>
      </pc:sldChg>
      <pc:sldChg chg="delSp modSp add mod">
        <pc:chgData name="Justin Yoo" userId="72290f8e-9d14-4509-9bdc-6837d2b9e6e4" providerId="ADAL" clId="{7D57C4C3-1E43-54D6-97BB-6033EB1E9F22}" dt="2026-01-20T07:44:21.508" v="843" actId="478"/>
        <pc:sldMkLst>
          <pc:docMk/>
          <pc:sldMk cId="1800253462" sldId="2147482941"/>
        </pc:sldMkLst>
        <pc:spChg chg="mod">
          <ac:chgData name="Justin Yoo" userId="72290f8e-9d14-4509-9bdc-6837d2b9e6e4" providerId="ADAL" clId="{7D57C4C3-1E43-54D6-97BB-6033EB1E9F22}" dt="2026-01-20T07:44:17.939" v="842" actId="20577"/>
          <ac:spMkLst>
            <pc:docMk/>
            <pc:sldMk cId="1800253462" sldId="2147482941"/>
            <ac:spMk id="2" creationId="{F9DC2E10-3D5E-1349-9B7B-775AF31679BF}"/>
          </ac:spMkLst>
        </pc:spChg>
        <pc:spChg chg="del">
          <ac:chgData name="Justin Yoo" userId="72290f8e-9d14-4509-9bdc-6837d2b9e6e4" providerId="ADAL" clId="{7D57C4C3-1E43-54D6-97BB-6033EB1E9F22}" dt="2026-01-20T07:44:21.508" v="843" actId="478"/>
          <ac:spMkLst>
            <pc:docMk/>
            <pc:sldMk cId="1800253462" sldId="2147482941"/>
            <ac:spMk id="3" creationId="{5B29AAB9-4ACC-8FA2-5540-59C08CE507D5}"/>
          </ac:spMkLst>
        </pc:spChg>
      </pc:sldChg>
      <pc:sldChg chg="modSp add mod">
        <pc:chgData name="Justin Yoo" userId="72290f8e-9d14-4509-9bdc-6837d2b9e6e4" providerId="ADAL" clId="{7D57C4C3-1E43-54D6-97BB-6033EB1E9F22}" dt="2026-01-20T07:48:19.932" v="859" actId="20577"/>
        <pc:sldMkLst>
          <pc:docMk/>
          <pc:sldMk cId="1012059149" sldId="2147482942"/>
        </pc:sldMkLst>
        <pc:spChg chg="mod">
          <ac:chgData name="Justin Yoo" userId="72290f8e-9d14-4509-9bdc-6837d2b9e6e4" providerId="ADAL" clId="{7D57C4C3-1E43-54D6-97BB-6033EB1E9F22}" dt="2026-01-20T07:48:19.932" v="859" actId="20577"/>
          <ac:spMkLst>
            <pc:docMk/>
            <pc:sldMk cId="1012059149" sldId="2147482942"/>
            <ac:spMk id="4" creationId="{DD1A0F8E-977B-52FE-5899-916AA08CB257}"/>
          </ac:spMkLst>
        </pc:spChg>
      </pc:sldChg>
      <pc:sldChg chg="add">
        <pc:chgData name="Justin Yoo" userId="72290f8e-9d14-4509-9bdc-6837d2b9e6e4" providerId="ADAL" clId="{7D57C4C3-1E43-54D6-97BB-6033EB1E9F22}" dt="2026-01-20T07:52:47.770" v="1001"/>
        <pc:sldMkLst>
          <pc:docMk/>
          <pc:sldMk cId="191895060" sldId="2147482943"/>
        </pc:sldMkLst>
      </pc:sldChg>
      <pc:sldChg chg="delSp add mod">
        <pc:chgData name="Justin Yoo" userId="72290f8e-9d14-4509-9bdc-6837d2b9e6e4" providerId="ADAL" clId="{7D57C4C3-1E43-54D6-97BB-6033EB1E9F22}" dt="2026-01-20T07:53:22.241" v="1005" actId="478"/>
        <pc:sldMkLst>
          <pc:docMk/>
          <pc:sldMk cId="3650091427" sldId="2147482944"/>
        </pc:sldMkLst>
        <pc:spChg chg="del">
          <ac:chgData name="Justin Yoo" userId="72290f8e-9d14-4509-9bdc-6837d2b9e6e4" providerId="ADAL" clId="{7D57C4C3-1E43-54D6-97BB-6033EB1E9F22}" dt="2026-01-20T07:53:22.241" v="1005" actId="478"/>
          <ac:spMkLst>
            <pc:docMk/>
            <pc:sldMk cId="3650091427" sldId="2147482944"/>
            <ac:spMk id="9" creationId="{4F98E74B-D8BF-4CD3-40A5-5B50EA2B3BE4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29.jpg>
</file>

<file path=ppt/media/image3.jpg>
</file>

<file path=ppt/media/image31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55F45-D3CC-4DDA-8856-9EC09B9FEA2A}" type="datetimeFigureOut">
              <a:rPr lang="en-US" smtClean="0"/>
              <a:t>1/20/26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42E0F-2881-4CB6-BEA6-5253410A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29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1/20/26 5:23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526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42E0F-2881-4CB6-BEA6-5253410A5D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01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135B5-88FF-EF1C-7ADC-EF24F6DA3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0D3048-708F-0576-4C66-AE9D933B7A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28C2D1-00B3-00FE-7DC5-263A9AAEBB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0CE82-C286-D140-40C1-EDBD663518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42E0F-2881-4CB6-BEA6-5253410A5D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11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E7DB70-75FF-B207-0812-0F5DD807E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BE2F23-E8D1-303B-AB81-105A78245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A85BC4-CDBB-7B3D-1F80-FCA866DF39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0769-E657-FB17-9DDE-50918BE664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42E0F-2881-4CB6-BEA6-5253410A5D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070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84C734-59BF-84B3-5EC2-F8FFD732B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F3A595-1832-CEB6-886B-E135A75E42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C94397-EA8F-1738-8FFB-1312F2895A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B71B9E-C04C-DCD5-9E9C-555B1A1DDF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42E0F-2881-4CB6-BEA6-5253410A5D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51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B104A-B45C-2E08-8BE0-5F318A5F6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7F3612-FEAF-B89C-FBB0-C4542D2CC1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82E70B-3C13-AAEF-D35F-67AD9C0F10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28012-FDF3-E877-B8D1-3FF902AE02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42E0F-2881-4CB6-BEA6-5253410A5D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918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B1067A-E7AA-45D2-1010-A0D1FCB960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MS logo gray - EMF" descr="Microsoft logo, gray text version">
            <a:extLst>
              <a:ext uri="{FF2B5EF4-FFF2-40B4-BE49-F238E27FC236}">
                <a16:creationId xmlns:a16="http://schemas.microsoft.com/office/drawing/2014/main" id="{F37CD61D-D807-6B33-7D19-B0A417D060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AFC23E-201F-B57E-8828-724D2D999B22}"/>
              </a:ext>
            </a:extLst>
          </p:cNvPr>
          <p:cNvSpPr/>
          <p:nvPr userDrawn="1"/>
        </p:nvSpPr>
        <p:spPr>
          <a:xfrm>
            <a:off x="529053" y="2663856"/>
            <a:ext cx="3414297" cy="1504926"/>
          </a:xfrm>
          <a:custGeom>
            <a:avLst/>
            <a:gdLst>
              <a:gd name="connsiteX0" fmla="*/ 542449 w 3308032"/>
              <a:gd name="connsiteY0" fmla="*/ 193453 h 1458087"/>
              <a:gd name="connsiteX1" fmla="*/ 543401 w 3308032"/>
              <a:gd name="connsiteY1" fmla="*/ 148971 h 1458087"/>
              <a:gd name="connsiteX2" fmla="*/ 541211 w 3308032"/>
              <a:gd name="connsiteY2" fmla="*/ 148971 h 1458087"/>
              <a:gd name="connsiteX3" fmla="*/ 534924 w 3308032"/>
              <a:gd name="connsiteY3" fmla="*/ 168497 h 1458087"/>
              <a:gd name="connsiteX4" fmla="*/ 528257 w 3308032"/>
              <a:gd name="connsiteY4" fmla="*/ 186214 h 1458087"/>
              <a:gd name="connsiteX5" fmla="*/ 374618 w 3308032"/>
              <a:gd name="connsiteY5" fmla="*/ 572834 h 1458087"/>
              <a:gd name="connsiteX6" fmla="*/ 310229 w 3308032"/>
              <a:gd name="connsiteY6" fmla="*/ 572834 h 1458087"/>
              <a:gd name="connsiteX7" fmla="*/ 155448 w 3308032"/>
              <a:gd name="connsiteY7" fmla="*/ 189643 h 1458087"/>
              <a:gd name="connsiteX8" fmla="*/ 149352 w 3308032"/>
              <a:gd name="connsiteY8" fmla="*/ 172307 h 1458087"/>
              <a:gd name="connsiteX9" fmla="*/ 141351 w 3308032"/>
              <a:gd name="connsiteY9" fmla="*/ 149066 h 1458087"/>
              <a:gd name="connsiteX10" fmla="*/ 139160 w 3308032"/>
              <a:gd name="connsiteY10" fmla="*/ 149066 h 1458087"/>
              <a:gd name="connsiteX11" fmla="*/ 140303 w 3308032"/>
              <a:gd name="connsiteY11" fmla="*/ 195739 h 1458087"/>
              <a:gd name="connsiteX12" fmla="*/ 140684 w 3308032"/>
              <a:gd name="connsiteY12" fmla="*/ 246507 h 1458087"/>
              <a:gd name="connsiteX13" fmla="*/ 140684 w 3308032"/>
              <a:gd name="connsiteY13" fmla="*/ 572834 h 1458087"/>
              <a:gd name="connsiteX14" fmla="*/ 55817 w 3308032"/>
              <a:gd name="connsiteY14" fmla="*/ 572834 h 1458087"/>
              <a:gd name="connsiteX15" fmla="*/ 55817 w 3308032"/>
              <a:gd name="connsiteY15" fmla="*/ 39243 h 1458087"/>
              <a:gd name="connsiteX16" fmla="*/ 185642 w 3308032"/>
              <a:gd name="connsiteY16" fmla="*/ 39243 h 1458087"/>
              <a:gd name="connsiteX17" fmla="*/ 322231 w 3308032"/>
              <a:gd name="connsiteY17" fmla="*/ 383381 h 1458087"/>
              <a:gd name="connsiteX18" fmla="*/ 334709 w 3308032"/>
              <a:gd name="connsiteY18" fmla="*/ 415576 h 1458087"/>
              <a:gd name="connsiteX19" fmla="*/ 343853 w 3308032"/>
              <a:gd name="connsiteY19" fmla="*/ 444817 h 1458087"/>
              <a:gd name="connsiteX20" fmla="*/ 346043 w 3308032"/>
              <a:gd name="connsiteY20" fmla="*/ 444817 h 1458087"/>
              <a:gd name="connsiteX21" fmla="*/ 358140 w 3308032"/>
              <a:gd name="connsiteY21" fmla="*/ 412433 h 1458087"/>
              <a:gd name="connsiteX22" fmla="*/ 369475 w 3308032"/>
              <a:gd name="connsiteY22" fmla="*/ 382334 h 1458087"/>
              <a:gd name="connsiteX23" fmla="*/ 507873 w 3308032"/>
              <a:gd name="connsiteY23" fmla="*/ 39243 h 1458087"/>
              <a:gd name="connsiteX24" fmla="*/ 632555 w 3308032"/>
              <a:gd name="connsiteY24" fmla="*/ 39243 h 1458087"/>
              <a:gd name="connsiteX25" fmla="*/ 632555 w 3308032"/>
              <a:gd name="connsiteY25" fmla="*/ 572834 h 1458087"/>
              <a:gd name="connsiteX26" fmla="*/ 542163 w 3308032"/>
              <a:gd name="connsiteY26" fmla="*/ 572834 h 1458087"/>
              <a:gd name="connsiteX27" fmla="*/ 542163 w 3308032"/>
              <a:gd name="connsiteY27" fmla="*/ 234220 h 1458087"/>
              <a:gd name="connsiteX28" fmla="*/ 542735 w 3308032"/>
              <a:gd name="connsiteY28" fmla="*/ 193453 h 1458087"/>
              <a:gd name="connsiteX29" fmla="*/ 768001 w 3308032"/>
              <a:gd name="connsiteY29" fmla="*/ 14383 h 1458087"/>
              <a:gd name="connsiteX30" fmla="*/ 728567 w 3308032"/>
              <a:gd name="connsiteY30" fmla="*/ 29623 h 1458087"/>
              <a:gd name="connsiteX31" fmla="*/ 713327 w 3308032"/>
              <a:gd name="connsiteY31" fmla="*/ 67247 h 1458087"/>
              <a:gd name="connsiteX32" fmla="*/ 728567 w 3308032"/>
              <a:gd name="connsiteY32" fmla="*/ 104966 h 1458087"/>
              <a:gd name="connsiteX33" fmla="*/ 768001 w 3308032"/>
              <a:gd name="connsiteY33" fmla="*/ 120777 h 1458087"/>
              <a:gd name="connsiteX34" fmla="*/ 808196 w 3308032"/>
              <a:gd name="connsiteY34" fmla="*/ 105537 h 1458087"/>
              <a:gd name="connsiteX35" fmla="*/ 823436 w 3308032"/>
              <a:gd name="connsiteY35" fmla="*/ 67627 h 1458087"/>
              <a:gd name="connsiteX36" fmla="*/ 808196 w 3308032"/>
              <a:gd name="connsiteY36" fmla="*/ 29718 h 1458087"/>
              <a:gd name="connsiteX37" fmla="*/ 768001 w 3308032"/>
              <a:gd name="connsiteY37" fmla="*/ 14478 h 1458087"/>
              <a:gd name="connsiteX38" fmla="*/ 723329 w 3308032"/>
              <a:gd name="connsiteY38" fmla="*/ 572834 h 1458087"/>
              <a:gd name="connsiteX39" fmla="*/ 812292 w 3308032"/>
              <a:gd name="connsiteY39" fmla="*/ 572834 h 1458087"/>
              <a:gd name="connsiteX40" fmla="*/ 812292 w 3308032"/>
              <a:gd name="connsiteY40" fmla="*/ 191834 h 1458087"/>
              <a:gd name="connsiteX41" fmla="*/ 723329 w 3308032"/>
              <a:gd name="connsiteY41" fmla="*/ 191834 h 1458087"/>
              <a:gd name="connsiteX42" fmla="*/ 723329 w 3308032"/>
              <a:gd name="connsiteY42" fmla="*/ 572834 h 1458087"/>
              <a:gd name="connsiteX43" fmla="*/ 1079278 w 3308032"/>
              <a:gd name="connsiteY43" fmla="*/ 581787 h 1458087"/>
              <a:gd name="connsiteX44" fmla="*/ 1169099 w 3308032"/>
              <a:gd name="connsiteY44" fmla="*/ 561689 h 1458087"/>
              <a:gd name="connsiteX45" fmla="*/ 1234726 w 3308032"/>
              <a:gd name="connsiteY45" fmla="*/ 500253 h 1458087"/>
              <a:gd name="connsiteX46" fmla="*/ 1165860 w 3308032"/>
              <a:gd name="connsiteY46" fmla="*/ 461582 h 1458087"/>
              <a:gd name="connsiteX47" fmla="*/ 1127951 w 3308032"/>
              <a:gd name="connsiteY47" fmla="*/ 497110 h 1458087"/>
              <a:gd name="connsiteX48" fmla="*/ 1081469 w 3308032"/>
              <a:gd name="connsiteY48" fmla="*/ 507683 h 1458087"/>
              <a:gd name="connsiteX49" fmla="*/ 1004126 w 3308032"/>
              <a:gd name="connsiteY49" fmla="*/ 475298 h 1458087"/>
              <a:gd name="connsiteX50" fmla="*/ 975074 w 3308032"/>
              <a:gd name="connsiteY50" fmla="*/ 383000 h 1458087"/>
              <a:gd name="connsiteX51" fmla="*/ 1004506 w 3308032"/>
              <a:gd name="connsiteY51" fmla="*/ 288512 h 1458087"/>
              <a:gd name="connsiteX52" fmla="*/ 1079278 w 3308032"/>
              <a:gd name="connsiteY52" fmla="*/ 254699 h 1458087"/>
              <a:gd name="connsiteX53" fmla="*/ 1125379 w 3308032"/>
              <a:gd name="connsiteY53" fmla="*/ 265462 h 1458087"/>
              <a:gd name="connsiteX54" fmla="*/ 1162622 w 3308032"/>
              <a:gd name="connsiteY54" fmla="*/ 301943 h 1458087"/>
              <a:gd name="connsiteX55" fmla="*/ 1232535 w 3308032"/>
              <a:gd name="connsiteY55" fmla="*/ 267367 h 1458087"/>
              <a:gd name="connsiteX56" fmla="*/ 1172432 w 3308032"/>
              <a:gd name="connsiteY56" fmla="*/ 204311 h 1458087"/>
              <a:gd name="connsiteX57" fmla="*/ 1082231 w 3308032"/>
              <a:gd name="connsiteY57" fmla="*/ 182880 h 1458087"/>
              <a:gd name="connsiteX58" fmla="*/ 939356 w 3308032"/>
              <a:gd name="connsiteY58" fmla="*/ 238125 h 1458087"/>
              <a:gd name="connsiteX59" fmla="*/ 884301 w 3308032"/>
              <a:gd name="connsiteY59" fmla="*/ 389001 h 1458087"/>
              <a:gd name="connsiteX60" fmla="*/ 936022 w 3308032"/>
              <a:gd name="connsiteY60" fmla="*/ 528923 h 1458087"/>
              <a:gd name="connsiteX61" fmla="*/ 1079278 w 3308032"/>
              <a:gd name="connsiteY61" fmla="*/ 581787 h 1458087"/>
              <a:gd name="connsiteX62" fmla="*/ 1393031 w 3308032"/>
              <a:gd name="connsiteY62" fmla="*/ 384524 h 1458087"/>
              <a:gd name="connsiteX63" fmla="*/ 1416653 w 3308032"/>
              <a:gd name="connsiteY63" fmla="*/ 296323 h 1458087"/>
              <a:gd name="connsiteX64" fmla="*/ 1478566 w 3308032"/>
              <a:gd name="connsiteY64" fmla="*/ 262795 h 1458087"/>
              <a:gd name="connsiteX65" fmla="*/ 1501807 w 3308032"/>
              <a:gd name="connsiteY65" fmla="*/ 265176 h 1458087"/>
              <a:gd name="connsiteX66" fmla="*/ 1523619 w 3308032"/>
              <a:gd name="connsiteY66" fmla="*/ 271653 h 1458087"/>
              <a:gd name="connsiteX67" fmla="*/ 1547432 w 3308032"/>
              <a:gd name="connsiteY67" fmla="*/ 195739 h 1458087"/>
              <a:gd name="connsiteX68" fmla="*/ 1521047 w 3308032"/>
              <a:gd name="connsiteY68" fmla="*/ 187166 h 1458087"/>
              <a:gd name="connsiteX69" fmla="*/ 1494282 w 3308032"/>
              <a:gd name="connsiteY69" fmla="*/ 184975 h 1458087"/>
              <a:gd name="connsiteX70" fmla="*/ 1433989 w 3308032"/>
              <a:gd name="connsiteY70" fmla="*/ 204502 h 1458087"/>
              <a:gd name="connsiteX71" fmla="*/ 1394555 w 3308032"/>
              <a:gd name="connsiteY71" fmla="*/ 260509 h 1458087"/>
              <a:gd name="connsiteX72" fmla="*/ 1393031 w 3308032"/>
              <a:gd name="connsiteY72" fmla="*/ 260509 h 1458087"/>
              <a:gd name="connsiteX73" fmla="*/ 1393031 w 3308032"/>
              <a:gd name="connsiteY73" fmla="*/ 191643 h 1458087"/>
              <a:gd name="connsiteX74" fmla="*/ 1304068 w 3308032"/>
              <a:gd name="connsiteY74" fmla="*/ 191643 h 1458087"/>
              <a:gd name="connsiteX75" fmla="*/ 1304068 w 3308032"/>
              <a:gd name="connsiteY75" fmla="*/ 572643 h 1458087"/>
              <a:gd name="connsiteX76" fmla="*/ 1393031 w 3308032"/>
              <a:gd name="connsiteY76" fmla="*/ 572643 h 1458087"/>
              <a:gd name="connsiteX77" fmla="*/ 1393031 w 3308032"/>
              <a:gd name="connsiteY77" fmla="*/ 384334 h 1458087"/>
              <a:gd name="connsiteX78" fmla="*/ 1621917 w 3308032"/>
              <a:gd name="connsiteY78" fmla="*/ 528542 h 1458087"/>
              <a:gd name="connsiteX79" fmla="*/ 1568482 w 3308032"/>
              <a:gd name="connsiteY79" fmla="*/ 385286 h 1458087"/>
              <a:gd name="connsiteX80" fmla="*/ 1625060 w 3308032"/>
              <a:gd name="connsiteY80" fmla="*/ 238506 h 1458087"/>
              <a:gd name="connsiteX81" fmla="*/ 1771269 w 3308032"/>
              <a:gd name="connsiteY81" fmla="*/ 182880 h 1458087"/>
              <a:gd name="connsiteX82" fmla="*/ 1914335 w 3308032"/>
              <a:gd name="connsiteY82" fmla="*/ 237554 h 1458087"/>
              <a:gd name="connsiteX83" fmla="*/ 1966627 w 3308032"/>
              <a:gd name="connsiteY83" fmla="*/ 378905 h 1458087"/>
              <a:gd name="connsiteX84" fmla="*/ 1911572 w 3308032"/>
              <a:gd name="connsiteY84" fmla="*/ 524542 h 1458087"/>
              <a:gd name="connsiteX85" fmla="*/ 1766126 w 3308032"/>
              <a:gd name="connsiteY85" fmla="*/ 581692 h 1458087"/>
              <a:gd name="connsiteX86" fmla="*/ 1621917 w 3308032"/>
              <a:gd name="connsiteY86" fmla="*/ 528447 h 1458087"/>
              <a:gd name="connsiteX87" fmla="*/ 1659350 w 3308032"/>
              <a:gd name="connsiteY87" fmla="*/ 383477 h 1458087"/>
              <a:gd name="connsiteX88" fmla="*/ 1688973 w 3308032"/>
              <a:gd name="connsiteY88" fmla="*/ 476155 h 1458087"/>
              <a:gd name="connsiteX89" fmla="*/ 1769555 w 3308032"/>
              <a:gd name="connsiteY89" fmla="*/ 509969 h 1458087"/>
              <a:gd name="connsiteX90" fmla="*/ 1847850 w 3308032"/>
              <a:gd name="connsiteY90" fmla="*/ 475012 h 1458087"/>
              <a:gd name="connsiteX91" fmla="*/ 1875568 w 3308032"/>
              <a:gd name="connsiteY91" fmla="*/ 381286 h 1458087"/>
              <a:gd name="connsiteX92" fmla="*/ 1847660 w 3308032"/>
              <a:gd name="connsiteY92" fmla="*/ 289750 h 1458087"/>
              <a:gd name="connsiteX93" fmla="*/ 1769174 w 3308032"/>
              <a:gd name="connsiteY93" fmla="*/ 255175 h 1458087"/>
              <a:gd name="connsiteX94" fmla="*/ 1689354 w 3308032"/>
              <a:gd name="connsiteY94" fmla="*/ 290894 h 1458087"/>
              <a:gd name="connsiteX95" fmla="*/ 1659446 w 3308032"/>
              <a:gd name="connsiteY95" fmla="*/ 383572 h 1458087"/>
              <a:gd name="connsiteX96" fmla="*/ 2267426 w 3308032"/>
              <a:gd name="connsiteY96" fmla="*/ 547878 h 1458087"/>
              <a:gd name="connsiteX97" fmla="*/ 2308003 w 3308032"/>
              <a:gd name="connsiteY97" fmla="*/ 458915 h 1458087"/>
              <a:gd name="connsiteX98" fmla="*/ 2276761 w 3308032"/>
              <a:gd name="connsiteY98" fmla="*/ 380048 h 1458087"/>
              <a:gd name="connsiteX99" fmla="*/ 2182273 w 3308032"/>
              <a:gd name="connsiteY99" fmla="*/ 339471 h 1458087"/>
              <a:gd name="connsiteX100" fmla="*/ 2127028 w 3308032"/>
              <a:gd name="connsiteY100" fmla="*/ 321278 h 1458087"/>
              <a:gd name="connsiteX101" fmla="*/ 2112359 w 3308032"/>
              <a:gd name="connsiteY101" fmla="*/ 292227 h 1458087"/>
              <a:gd name="connsiteX102" fmla="*/ 2126456 w 3308032"/>
              <a:gd name="connsiteY102" fmla="*/ 261366 h 1458087"/>
              <a:gd name="connsiteX103" fmla="*/ 2167795 w 3308032"/>
              <a:gd name="connsiteY103" fmla="*/ 249460 h 1458087"/>
              <a:gd name="connsiteX104" fmla="*/ 2211515 w 3308032"/>
              <a:gd name="connsiteY104" fmla="*/ 258413 h 1458087"/>
              <a:gd name="connsiteX105" fmla="*/ 2247043 w 3308032"/>
              <a:gd name="connsiteY105" fmla="*/ 285179 h 1458087"/>
              <a:gd name="connsiteX106" fmla="*/ 2298764 w 3308032"/>
              <a:gd name="connsiteY106" fmla="*/ 238316 h 1458087"/>
              <a:gd name="connsiteX107" fmla="*/ 2243328 w 3308032"/>
              <a:gd name="connsiteY107" fmla="*/ 196596 h 1458087"/>
              <a:gd name="connsiteX108" fmla="*/ 2170367 w 3308032"/>
              <a:gd name="connsiteY108" fmla="*/ 182785 h 1458087"/>
              <a:gd name="connsiteX109" fmla="*/ 2069211 w 3308032"/>
              <a:gd name="connsiteY109" fmla="*/ 214598 h 1458087"/>
              <a:gd name="connsiteX110" fmla="*/ 2029015 w 3308032"/>
              <a:gd name="connsiteY110" fmla="*/ 302228 h 1458087"/>
              <a:gd name="connsiteX111" fmla="*/ 2058638 w 3308032"/>
              <a:gd name="connsiteY111" fmla="*/ 375380 h 1458087"/>
              <a:gd name="connsiteX112" fmla="*/ 2163032 w 3308032"/>
              <a:gd name="connsiteY112" fmla="*/ 417957 h 1458087"/>
              <a:gd name="connsiteX113" fmla="*/ 2208943 w 3308032"/>
              <a:gd name="connsiteY113" fmla="*/ 435959 h 1458087"/>
              <a:gd name="connsiteX114" fmla="*/ 2224373 w 3308032"/>
              <a:gd name="connsiteY114" fmla="*/ 467011 h 1458087"/>
              <a:gd name="connsiteX115" fmla="*/ 2207990 w 3308032"/>
              <a:gd name="connsiteY115" fmla="*/ 502158 h 1458087"/>
              <a:gd name="connsiteX116" fmla="*/ 2162271 w 3308032"/>
              <a:gd name="connsiteY116" fmla="*/ 514636 h 1458087"/>
              <a:gd name="connsiteX117" fmla="*/ 2112645 w 3308032"/>
              <a:gd name="connsiteY117" fmla="*/ 502920 h 1458087"/>
              <a:gd name="connsiteX118" fmla="*/ 2068163 w 3308032"/>
              <a:gd name="connsiteY118" fmla="*/ 463677 h 1458087"/>
              <a:gd name="connsiteX119" fmla="*/ 2014633 w 3308032"/>
              <a:gd name="connsiteY119" fmla="*/ 511683 h 1458087"/>
              <a:gd name="connsiteX120" fmla="*/ 2074926 w 3308032"/>
              <a:gd name="connsiteY120" fmla="*/ 563785 h 1458087"/>
              <a:gd name="connsiteX121" fmla="*/ 2161604 w 3308032"/>
              <a:gd name="connsiteY121" fmla="*/ 581692 h 1458087"/>
              <a:gd name="connsiteX122" fmla="*/ 2267617 w 3308032"/>
              <a:gd name="connsiteY122" fmla="*/ 547878 h 1458087"/>
              <a:gd name="connsiteX123" fmla="*/ 2717292 w 3308032"/>
              <a:gd name="connsiteY123" fmla="*/ 237554 h 1458087"/>
              <a:gd name="connsiteX124" fmla="*/ 2769584 w 3308032"/>
              <a:gd name="connsiteY124" fmla="*/ 378905 h 1458087"/>
              <a:gd name="connsiteX125" fmla="*/ 2714530 w 3308032"/>
              <a:gd name="connsiteY125" fmla="*/ 524542 h 1458087"/>
              <a:gd name="connsiteX126" fmla="*/ 2569083 w 3308032"/>
              <a:gd name="connsiteY126" fmla="*/ 581692 h 1458087"/>
              <a:gd name="connsiteX127" fmla="*/ 2424875 w 3308032"/>
              <a:gd name="connsiteY127" fmla="*/ 528447 h 1458087"/>
              <a:gd name="connsiteX128" fmla="*/ 2371439 w 3308032"/>
              <a:gd name="connsiteY128" fmla="*/ 385191 h 1458087"/>
              <a:gd name="connsiteX129" fmla="*/ 2428018 w 3308032"/>
              <a:gd name="connsiteY129" fmla="*/ 238411 h 1458087"/>
              <a:gd name="connsiteX130" fmla="*/ 2574227 w 3308032"/>
              <a:gd name="connsiteY130" fmla="*/ 182785 h 1458087"/>
              <a:gd name="connsiteX131" fmla="*/ 2717292 w 3308032"/>
              <a:gd name="connsiteY131" fmla="*/ 237458 h 1458087"/>
              <a:gd name="connsiteX132" fmla="*/ 2678430 w 3308032"/>
              <a:gd name="connsiteY132" fmla="*/ 381191 h 1458087"/>
              <a:gd name="connsiteX133" fmla="*/ 2650522 w 3308032"/>
              <a:gd name="connsiteY133" fmla="*/ 289655 h 1458087"/>
              <a:gd name="connsiteX134" fmla="*/ 2572036 w 3308032"/>
              <a:gd name="connsiteY134" fmla="*/ 255079 h 1458087"/>
              <a:gd name="connsiteX135" fmla="*/ 2492216 w 3308032"/>
              <a:gd name="connsiteY135" fmla="*/ 290798 h 1458087"/>
              <a:gd name="connsiteX136" fmla="*/ 2462308 w 3308032"/>
              <a:gd name="connsiteY136" fmla="*/ 383477 h 1458087"/>
              <a:gd name="connsiteX137" fmla="*/ 2491931 w 3308032"/>
              <a:gd name="connsiteY137" fmla="*/ 476155 h 1458087"/>
              <a:gd name="connsiteX138" fmla="*/ 2572512 w 3308032"/>
              <a:gd name="connsiteY138" fmla="*/ 509969 h 1458087"/>
              <a:gd name="connsiteX139" fmla="*/ 2650808 w 3308032"/>
              <a:gd name="connsiteY139" fmla="*/ 475012 h 1458087"/>
              <a:gd name="connsiteX140" fmla="*/ 2678525 w 3308032"/>
              <a:gd name="connsiteY140" fmla="*/ 381286 h 1458087"/>
              <a:gd name="connsiteX141" fmla="*/ 3280410 w 3308032"/>
              <a:gd name="connsiteY141" fmla="*/ 494729 h 1458087"/>
              <a:gd name="connsiteX142" fmla="*/ 3257360 w 3308032"/>
              <a:gd name="connsiteY142" fmla="*/ 507397 h 1458087"/>
              <a:gd name="connsiteX143" fmla="*/ 3236500 w 3308032"/>
              <a:gd name="connsiteY143" fmla="*/ 511112 h 1458087"/>
              <a:gd name="connsiteX144" fmla="*/ 3205258 w 3308032"/>
              <a:gd name="connsiteY144" fmla="*/ 497872 h 1458087"/>
              <a:gd name="connsiteX145" fmla="*/ 3194114 w 3308032"/>
              <a:gd name="connsiteY145" fmla="*/ 456724 h 1458087"/>
              <a:gd name="connsiteX146" fmla="*/ 3194114 w 3308032"/>
              <a:gd name="connsiteY146" fmla="*/ 260985 h 1458087"/>
              <a:gd name="connsiteX147" fmla="*/ 3291269 w 3308032"/>
              <a:gd name="connsiteY147" fmla="*/ 260985 h 1458087"/>
              <a:gd name="connsiteX148" fmla="*/ 3291269 w 3308032"/>
              <a:gd name="connsiteY148" fmla="*/ 191738 h 1458087"/>
              <a:gd name="connsiteX149" fmla="*/ 3194114 w 3308032"/>
              <a:gd name="connsiteY149" fmla="*/ 191738 h 1458087"/>
              <a:gd name="connsiteX150" fmla="*/ 3194114 w 3308032"/>
              <a:gd name="connsiteY150" fmla="*/ 82677 h 1458087"/>
              <a:gd name="connsiteX151" fmla="*/ 3105150 w 3308032"/>
              <a:gd name="connsiteY151" fmla="*/ 98298 h 1458087"/>
              <a:gd name="connsiteX152" fmla="*/ 3105150 w 3308032"/>
              <a:gd name="connsiteY152" fmla="*/ 191643 h 1458087"/>
              <a:gd name="connsiteX153" fmla="*/ 2957227 w 3308032"/>
              <a:gd name="connsiteY153" fmla="*/ 191643 h 1458087"/>
              <a:gd name="connsiteX154" fmla="*/ 2957227 w 3308032"/>
              <a:gd name="connsiteY154" fmla="*/ 130969 h 1458087"/>
              <a:gd name="connsiteX155" fmla="*/ 2970086 w 3308032"/>
              <a:gd name="connsiteY155" fmla="*/ 86297 h 1458087"/>
              <a:gd name="connsiteX156" fmla="*/ 3006757 w 3308032"/>
              <a:gd name="connsiteY156" fmla="*/ 71438 h 1458087"/>
              <a:gd name="connsiteX157" fmla="*/ 3029236 w 3308032"/>
              <a:gd name="connsiteY157" fmla="*/ 74962 h 1458087"/>
              <a:gd name="connsiteX158" fmla="*/ 3049143 w 3308032"/>
              <a:gd name="connsiteY158" fmla="*/ 84868 h 1458087"/>
              <a:gd name="connsiteX159" fmla="*/ 3085624 w 3308032"/>
              <a:gd name="connsiteY159" fmla="*/ 20479 h 1458087"/>
              <a:gd name="connsiteX160" fmla="*/ 3045429 w 3308032"/>
              <a:gd name="connsiteY160" fmla="*/ 5048 h 1458087"/>
              <a:gd name="connsiteX161" fmla="*/ 3003042 w 3308032"/>
              <a:gd name="connsiteY161" fmla="*/ 0 h 1458087"/>
              <a:gd name="connsiteX162" fmla="*/ 2903887 w 3308032"/>
              <a:gd name="connsiteY162" fmla="*/ 34957 h 1458087"/>
              <a:gd name="connsiteX163" fmla="*/ 2868740 w 3308032"/>
              <a:gd name="connsiteY163" fmla="*/ 130207 h 1458087"/>
              <a:gd name="connsiteX164" fmla="*/ 2868740 w 3308032"/>
              <a:gd name="connsiteY164" fmla="*/ 191643 h 1458087"/>
              <a:gd name="connsiteX165" fmla="*/ 2803970 w 3308032"/>
              <a:gd name="connsiteY165" fmla="*/ 191643 h 1458087"/>
              <a:gd name="connsiteX166" fmla="*/ 2803970 w 3308032"/>
              <a:gd name="connsiteY166" fmla="*/ 260890 h 1458087"/>
              <a:gd name="connsiteX167" fmla="*/ 2868740 w 3308032"/>
              <a:gd name="connsiteY167" fmla="*/ 260890 h 1458087"/>
              <a:gd name="connsiteX168" fmla="*/ 2868740 w 3308032"/>
              <a:gd name="connsiteY168" fmla="*/ 572643 h 1458087"/>
              <a:gd name="connsiteX169" fmla="*/ 2957322 w 3308032"/>
              <a:gd name="connsiteY169" fmla="*/ 572643 h 1458087"/>
              <a:gd name="connsiteX170" fmla="*/ 2957322 w 3308032"/>
              <a:gd name="connsiteY170" fmla="*/ 260890 h 1458087"/>
              <a:gd name="connsiteX171" fmla="*/ 3105246 w 3308032"/>
              <a:gd name="connsiteY171" fmla="*/ 260890 h 1458087"/>
              <a:gd name="connsiteX172" fmla="*/ 3105246 w 3308032"/>
              <a:gd name="connsiteY172" fmla="*/ 469297 h 1458087"/>
              <a:gd name="connsiteX173" fmla="*/ 3133535 w 3308032"/>
              <a:gd name="connsiteY173" fmla="*/ 553022 h 1458087"/>
              <a:gd name="connsiteX174" fmla="*/ 3218021 w 3308032"/>
              <a:gd name="connsiteY174" fmla="*/ 581692 h 1458087"/>
              <a:gd name="connsiteX175" fmla="*/ 3269171 w 3308032"/>
              <a:gd name="connsiteY175" fmla="*/ 574453 h 1458087"/>
              <a:gd name="connsiteX176" fmla="*/ 3308033 w 3308032"/>
              <a:gd name="connsiteY176" fmla="*/ 554926 h 1458087"/>
              <a:gd name="connsiteX177" fmla="*/ 3280505 w 3308032"/>
              <a:gd name="connsiteY177" fmla="*/ 494633 h 1458087"/>
              <a:gd name="connsiteX178" fmla="*/ 301181 w 3308032"/>
              <a:gd name="connsiteY178" fmla="*/ 915543 h 1458087"/>
              <a:gd name="connsiteX179" fmla="*/ 497300 w 3308032"/>
              <a:gd name="connsiteY179" fmla="*/ 1449134 h 1458087"/>
              <a:gd name="connsiteX180" fmla="*/ 399860 w 3308032"/>
              <a:gd name="connsiteY180" fmla="*/ 1449134 h 1458087"/>
              <a:gd name="connsiteX181" fmla="*/ 354139 w 3308032"/>
              <a:gd name="connsiteY181" fmla="*/ 1324166 h 1458087"/>
              <a:gd name="connsiteX182" fmla="*/ 140970 w 3308032"/>
              <a:gd name="connsiteY182" fmla="*/ 1324166 h 1458087"/>
              <a:gd name="connsiteX183" fmla="*/ 97441 w 3308032"/>
              <a:gd name="connsiteY183" fmla="*/ 1449134 h 1458087"/>
              <a:gd name="connsiteX184" fmla="*/ 0 w 3308032"/>
              <a:gd name="connsiteY184" fmla="*/ 1449134 h 1458087"/>
              <a:gd name="connsiteX185" fmla="*/ 197930 w 3308032"/>
              <a:gd name="connsiteY185" fmla="*/ 915543 h 1458087"/>
              <a:gd name="connsiteX186" fmla="*/ 301371 w 3308032"/>
              <a:gd name="connsiteY186" fmla="*/ 915543 h 1458087"/>
              <a:gd name="connsiteX187" fmla="*/ 329851 w 3308032"/>
              <a:gd name="connsiteY187" fmla="*/ 1247108 h 1458087"/>
              <a:gd name="connsiteX188" fmla="*/ 257651 w 3308032"/>
              <a:gd name="connsiteY188" fmla="*/ 1037654 h 1458087"/>
              <a:gd name="connsiteX189" fmla="*/ 252984 w 3308032"/>
              <a:gd name="connsiteY189" fmla="*/ 1022795 h 1458087"/>
              <a:gd name="connsiteX190" fmla="*/ 248317 w 3308032"/>
              <a:gd name="connsiteY190" fmla="*/ 1006412 h 1458087"/>
              <a:gd name="connsiteX191" fmla="*/ 246126 w 3308032"/>
              <a:gd name="connsiteY191" fmla="*/ 1006412 h 1458087"/>
              <a:gd name="connsiteX192" fmla="*/ 241459 w 3308032"/>
              <a:gd name="connsiteY192" fmla="*/ 1022223 h 1458087"/>
              <a:gd name="connsiteX193" fmla="*/ 236411 w 3308032"/>
              <a:gd name="connsiteY193" fmla="*/ 1037654 h 1458087"/>
              <a:gd name="connsiteX194" fmla="*/ 164973 w 3308032"/>
              <a:gd name="connsiteY194" fmla="*/ 1247108 h 1458087"/>
              <a:gd name="connsiteX195" fmla="*/ 329756 w 3308032"/>
              <a:gd name="connsiteY195" fmla="*/ 1247108 h 1458087"/>
              <a:gd name="connsiteX196" fmla="*/ 557403 w 3308032"/>
              <a:gd name="connsiteY196" fmla="*/ 1449134 h 1458087"/>
              <a:gd name="connsiteX197" fmla="*/ 648557 w 3308032"/>
              <a:gd name="connsiteY197" fmla="*/ 1449134 h 1458087"/>
              <a:gd name="connsiteX198" fmla="*/ 648557 w 3308032"/>
              <a:gd name="connsiteY198" fmla="*/ 915543 h 1458087"/>
              <a:gd name="connsiteX199" fmla="*/ 557403 w 3308032"/>
              <a:gd name="connsiteY199" fmla="*/ 915543 h 1458087"/>
              <a:gd name="connsiteX200" fmla="*/ 557403 w 3308032"/>
              <a:gd name="connsiteY200" fmla="*/ 1449134 h 1458087"/>
              <a:gd name="connsiteX201" fmla="*/ 1271778 w 3308032"/>
              <a:gd name="connsiteY201" fmla="*/ 915543 h 1458087"/>
              <a:gd name="connsiteX202" fmla="*/ 883730 w 3308032"/>
              <a:gd name="connsiteY202" fmla="*/ 915543 h 1458087"/>
              <a:gd name="connsiteX203" fmla="*/ 883730 w 3308032"/>
              <a:gd name="connsiteY203" fmla="*/ 992600 h 1458087"/>
              <a:gd name="connsiteX204" fmla="*/ 1031843 w 3308032"/>
              <a:gd name="connsiteY204" fmla="*/ 992600 h 1458087"/>
              <a:gd name="connsiteX205" fmla="*/ 1031843 w 3308032"/>
              <a:gd name="connsiteY205" fmla="*/ 1449134 h 1458087"/>
              <a:gd name="connsiteX206" fmla="*/ 1122998 w 3308032"/>
              <a:gd name="connsiteY206" fmla="*/ 1449134 h 1458087"/>
              <a:gd name="connsiteX207" fmla="*/ 1122998 w 3308032"/>
              <a:gd name="connsiteY207" fmla="*/ 992600 h 1458087"/>
              <a:gd name="connsiteX208" fmla="*/ 1271778 w 3308032"/>
              <a:gd name="connsiteY208" fmla="*/ 992600 h 1458087"/>
              <a:gd name="connsiteX209" fmla="*/ 1271778 w 3308032"/>
              <a:gd name="connsiteY209" fmla="*/ 915543 h 1458087"/>
              <a:gd name="connsiteX210" fmla="*/ 1581340 w 3308032"/>
              <a:gd name="connsiteY210" fmla="*/ 1113854 h 1458087"/>
              <a:gd name="connsiteX211" fmla="*/ 1633633 w 3308032"/>
              <a:gd name="connsiteY211" fmla="*/ 1255205 h 1458087"/>
              <a:gd name="connsiteX212" fmla="*/ 1578578 w 3308032"/>
              <a:gd name="connsiteY212" fmla="*/ 1400842 h 1458087"/>
              <a:gd name="connsiteX213" fmla="*/ 1433132 w 3308032"/>
              <a:gd name="connsiteY213" fmla="*/ 1457992 h 1458087"/>
              <a:gd name="connsiteX214" fmla="*/ 1288923 w 3308032"/>
              <a:gd name="connsiteY214" fmla="*/ 1404747 h 1458087"/>
              <a:gd name="connsiteX215" fmla="*/ 1235488 w 3308032"/>
              <a:gd name="connsiteY215" fmla="*/ 1261491 h 1458087"/>
              <a:gd name="connsiteX216" fmla="*/ 1292066 w 3308032"/>
              <a:gd name="connsiteY216" fmla="*/ 1114711 h 1458087"/>
              <a:gd name="connsiteX217" fmla="*/ 1438275 w 3308032"/>
              <a:gd name="connsiteY217" fmla="*/ 1059085 h 1458087"/>
              <a:gd name="connsiteX218" fmla="*/ 1581340 w 3308032"/>
              <a:gd name="connsiteY218" fmla="*/ 1113758 h 1458087"/>
              <a:gd name="connsiteX219" fmla="*/ 1542479 w 3308032"/>
              <a:gd name="connsiteY219" fmla="*/ 1257491 h 1458087"/>
              <a:gd name="connsiteX220" fmla="*/ 1514570 w 3308032"/>
              <a:gd name="connsiteY220" fmla="*/ 1165955 h 1458087"/>
              <a:gd name="connsiteX221" fmla="*/ 1436084 w 3308032"/>
              <a:gd name="connsiteY221" fmla="*/ 1131380 h 1458087"/>
              <a:gd name="connsiteX222" fmla="*/ 1356265 w 3308032"/>
              <a:gd name="connsiteY222" fmla="*/ 1167098 h 1458087"/>
              <a:gd name="connsiteX223" fmla="*/ 1326356 w 3308032"/>
              <a:gd name="connsiteY223" fmla="*/ 1259777 h 1458087"/>
              <a:gd name="connsiteX224" fmla="*/ 1355979 w 3308032"/>
              <a:gd name="connsiteY224" fmla="*/ 1352455 h 1458087"/>
              <a:gd name="connsiteX225" fmla="*/ 1436561 w 3308032"/>
              <a:gd name="connsiteY225" fmla="*/ 1386269 h 1458087"/>
              <a:gd name="connsiteX226" fmla="*/ 1514856 w 3308032"/>
              <a:gd name="connsiteY226" fmla="*/ 1351312 h 1458087"/>
              <a:gd name="connsiteX227" fmla="*/ 1542574 w 3308032"/>
              <a:gd name="connsiteY227" fmla="*/ 1257586 h 1458087"/>
              <a:gd name="connsiteX228" fmla="*/ 1951577 w 3308032"/>
              <a:gd name="connsiteY228" fmla="*/ 1285399 h 1458087"/>
              <a:gd name="connsiteX229" fmla="*/ 1926622 w 3308032"/>
              <a:gd name="connsiteY229" fmla="*/ 1357598 h 1458087"/>
              <a:gd name="connsiteX230" fmla="*/ 1862233 w 3308032"/>
              <a:gd name="connsiteY230" fmla="*/ 1386269 h 1458087"/>
              <a:gd name="connsiteX231" fmla="*/ 1805273 w 3308032"/>
              <a:gd name="connsiteY231" fmla="*/ 1362266 h 1458087"/>
              <a:gd name="connsiteX232" fmla="*/ 1787081 w 3308032"/>
              <a:gd name="connsiteY232" fmla="*/ 1290638 h 1458087"/>
              <a:gd name="connsiteX233" fmla="*/ 1787081 w 3308032"/>
              <a:gd name="connsiteY233" fmla="*/ 1068134 h 1458087"/>
              <a:gd name="connsiteX234" fmla="*/ 1698498 w 3308032"/>
              <a:gd name="connsiteY234" fmla="*/ 1068134 h 1458087"/>
              <a:gd name="connsiteX235" fmla="*/ 1698498 w 3308032"/>
              <a:gd name="connsiteY235" fmla="*/ 1302544 h 1458087"/>
              <a:gd name="connsiteX236" fmla="*/ 1732502 w 3308032"/>
              <a:gd name="connsiteY236" fmla="*/ 1418463 h 1458087"/>
              <a:gd name="connsiteX237" fmla="*/ 1833563 w 3308032"/>
              <a:gd name="connsiteY237" fmla="*/ 1458087 h 1458087"/>
              <a:gd name="connsiteX238" fmla="*/ 1899571 w 3308032"/>
              <a:gd name="connsiteY238" fmla="*/ 1441514 h 1458087"/>
              <a:gd name="connsiteX239" fmla="*/ 1949577 w 3308032"/>
              <a:gd name="connsiteY239" fmla="*/ 1397413 h 1458087"/>
              <a:gd name="connsiteX240" fmla="*/ 1951482 w 3308032"/>
              <a:gd name="connsiteY240" fmla="*/ 1397413 h 1458087"/>
              <a:gd name="connsiteX241" fmla="*/ 1951482 w 3308032"/>
              <a:gd name="connsiteY241" fmla="*/ 1449134 h 1458087"/>
              <a:gd name="connsiteX242" fmla="*/ 2040446 w 3308032"/>
              <a:gd name="connsiteY242" fmla="*/ 1449134 h 1458087"/>
              <a:gd name="connsiteX243" fmla="*/ 2040446 w 3308032"/>
              <a:gd name="connsiteY243" fmla="*/ 1068134 h 1458087"/>
              <a:gd name="connsiteX244" fmla="*/ 1951482 w 3308032"/>
              <a:gd name="connsiteY244" fmla="*/ 1068134 h 1458087"/>
              <a:gd name="connsiteX245" fmla="*/ 1951482 w 3308032"/>
              <a:gd name="connsiteY245" fmla="*/ 1285399 h 1458087"/>
              <a:gd name="connsiteX246" fmla="*/ 2326767 w 3308032"/>
              <a:gd name="connsiteY246" fmla="*/ 1061466 h 1458087"/>
              <a:gd name="connsiteX247" fmla="*/ 2266474 w 3308032"/>
              <a:gd name="connsiteY247" fmla="*/ 1080992 h 1458087"/>
              <a:gd name="connsiteX248" fmla="*/ 2227040 w 3308032"/>
              <a:gd name="connsiteY248" fmla="*/ 1136999 h 1458087"/>
              <a:gd name="connsiteX249" fmla="*/ 2225516 w 3308032"/>
              <a:gd name="connsiteY249" fmla="*/ 1136999 h 1458087"/>
              <a:gd name="connsiteX250" fmla="*/ 2225516 w 3308032"/>
              <a:gd name="connsiteY250" fmla="*/ 1068134 h 1458087"/>
              <a:gd name="connsiteX251" fmla="*/ 2136553 w 3308032"/>
              <a:gd name="connsiteY251" fmla="*/ 1068134 h 1458087"/>
              <a:gd name="connsiteX252" fmla="*/ 2136553 w 3308032"/>
              <a:gd name="connsiteY252" fmla="*/ 1449134 h 1458087"/>
              <a:gd name="connsiteX253" fmla="*/ 2225516 w 3308032"/>
              <a:gd name="connsiteY253" fmla="*/ 1449134 h 1458087"/>
              <a:gd name="connsiteX254" fmla="*/ 2225516 w 3308032"/>
              <a:gd name="connsiteY254" fmla="*/ 1260824 h 1458087"/>
              <a:gd name="connsiteX255" fmla="*/ 2249138 w 3308032"/>
              <a:gd name="connsiteY255" fmla="*/ 1172623 h 1458087"/>
              <a:gd name="connsiteX256" fmla="*/ 2311051 w 3308032"/>
              <a:gd name="connsiteY256" fmla="*/ 1139095 h 1458087"/>
              <a:gd name="connsiteX257" fmla="*/ 2334292 w 3308032"/>
              <a:gd name="connsiteY257" fmla="*/ 1141476 h 1458087"/>
              <a:gd name="connsiteX258" fmla="*/ 2356104 w 3308032"/>
              <a:gd name="connsiteY258" fmla="*/ 1147953 h 1458087"/>
              <a:gd name="connsiteX259" fmla="*/ 2379917 w 3308032"/>
              <a:gd name="connsiteY259" fmla="*/ 1072039 h 1458087"/>
              <a:gd name="connsiteX260" fmla="*/ 2353532 w 3308032"/>
              <a:gd name="connsiteY260" fmla="*/ 1063466 h 1458087"/>
              <a:gd name="connsiteX261" fmla="*/ 2326767 w 3308032"/>
              <a:gd name="connsiteY261" fmla="*/ 1061276 h 145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3308032" h="1458087">
                <a:moveTo>
                  <a:pt x="542449" y="193453"/>
                </a:moveTo>
                <a:cubicBezTo>
                  <a:pt x="542830" y="180404"/>
                  <a:pt x="543116" y="165640"/>
                  <a:pt x="543401" y="148971"/>
                </a:cubicBezTo>
                <a:lnTo>
                  <a:pt x="541211" y="148971"/>
                </a:lnTo>
                <a:cubicBezTo>
                  <a:pt x="539020" y="156400"/>
                  <a:pt x="536829" y="162877"/>
                  <a:pt x="534924" y="168497"/>
                </a:cubicBezTo>
                <a:cubicBezTo>
                  <a:pt x="532924" y="174117"/>
                  <a:pt x="530733" y="180023"/>
                  <a:pt x="528257" y="186214"/>
                </a:cubicBezTo>
                <a:lnTo>
                  <a:pt x="374618" y="572834"/>
                </a:lnTo>
                <a:lnTo>
                  <a:pt x="310229" y="572834"/>
                </a:lnTo>
                <a:lnTo>
                  <a:pt x="155448" y="189643"/>
                </a:lnTo>
                <a:cubicBezTo>
                  <a:pt x="153448" y="183928"/>
                  <a:pt x="151447" y="178213"/>
                  <a:pt x="149352" y="172307"/>
                </a:cubicBezTo>
                <a:cubicBezTo>
                  <a:pt x="147257" y="166497"/>
                  <a:pt x="144589" y="158687"/>
                  <a:pt x="141351" y="149066"/>
                </a:cubicBezTo>
                <a:lnTo>
                  <a:pt x="139160" y="149066"/>
                </a:lnTo>
                <a:cubicBezTo>
                  <a:pt x="139637" y="164497"/>
                  <a:pt x="140018" y="180023"/>
                  <a:pt x="140303" y="195739"/>
                </a:cubicBezTo>
                <a:cubicBezTo>
                  <a:pt x="140589" y="211455"/>
                  <a:pt x="140684" y="228410"/>
                  <a:pt x="140684" y="246507"/>
                </a:cubicBezTo>
                <a:lnTo>
                  <a:pt x="140684" y="572834"/>
                </a:lnTo>
                <a:lnTo>
                  <a:pt x="55817" y="572834"/>
                </a:lnTo>
                <a:lnTo>
                  <a:pt x="55817" y="39243"/>
                </a:lnTo>
                <a:lnTo>
                  <a:pt x="185642" y="39243"/>
                </a:lnTo>
                <a:lnTo>
                  <a:pt x="322231" y="383381"/>
                </a:lnTo>
                <a:cubicBezTo>
                  <a:pt x="327470" y="396050"/>
                  <a:pt x="331565" y="406813"/>
                  <a:pt x="334709" y="415576"/>
                </a:cubicBezTo>
                <a:cubicBezTo>
                  <a:pt x="337852" y="424339"/>
                  <a:pt x="340805" y="434150"/>
                  <a:pt x="343853" y="444817"/>
                </a:cubicBezTo>
                <a:lnTo>
                  <a:pt x="346043" y="444817"/>
                </a:lnTo>
                <a:cubicBezTo>
                  <a:pt x="350520" y="432911"/>
                  <a:pt x="354520" y="422148"/>
                  <a:pt x="358140" y="412433"/>
                </a:cubicBezTo>
                <a:cubicBezTo>
                  <a:pt x="361760" y="402717"/>
                  <a:pt x="365474" y="392716"/>
                  <a:pt x="369475" y="382334"/>
                </a:cubicBezTo>
                <a:lnTo>
                  <a:pt x="507873" y="39243"/>
                </a:lnTo>
                <a:lnTo>
                  <a:pt x="632555" y="39243"/>
                </a:lnTo>
                <a:lnTo>
                  <a:pt x="632555" y="572834"/>
                </a:lnTo>
                <a:lnTo>
                  <a:pt x="542163" y="572834"/>
                </a:lnTo>
                <a:lnTo>
                  <a:pt x="542163" y="234220"/>
                </a:lnTo>
                <a:cubicBezTo>
                  <a:pt x="542163" y="220123"/>
                  <a:pt x="542354" y="206502"/>
                  <a:pt x="542735" y="193453"/>
                </a:cubicBezTo>
                <a:close/>
                <a:moveTo>
                  <a:pt x="768001" y="14383"/>
                </a:moveTo>
                <a:cubicBezTo>
                  <a:pt x="751904" y="14383"/>
                  <a:pt x="738759" y="19431"/>
                  <a:pt x="728567" y="29623"/>
                </a:cubicBezTo>
                <a:cubicBezTo>
                  <a:pt x="718376" y="39815"/>
                  <a:pt x="713327" y="52292"/>
                  <a:pt x="713327" y="67247"/>
                </a:cubicBezTo>
                <a:cubicBezTo>
                  <a:pt x="713327" y="82201"/>
                  <a:pt x="718376" y="94488"/>
                  <a:pt x="728567" y="104966"/>
                </a:cubicBezTo>
                <a:cubicBezTo>
                  <a:pt x="738759" y="115538"/>
                  <a:pt x="751904" y="120777"/>
                  <a:pt x="768001" y="120777"/>
                </a:cubicBezTo>
                <a:cubicBezTo>
                  <a:pt x="784098" y="120777"/>
                  <a:pt x="798005" y="115729"/>
                  <a:pt x="808196" y="105537"/>
                </a:cubicBezTo>
                <a:cubicBezTo>
                  <a:pt x="818388" y="95345"/>
                  <a:pt x="823436" y="82677"/>
                  <a:pt x="823436" y="67627"/>
                </a:cubicBezTo>
                <a:cubicBezTo>
                  <a:pt x="823436" y="52578"/>
                  <a:pt x="818388" y="39815"/>
                  <a:pt x="808196" y="29718"/>
                </a:cubicBezTo>
                <a:cubicBezTo>
                  <a:pt x="798005" y="19526"/>
                  <a:pt x="784669" y="14478"/>
                  <a:pt x="768001" y="14478"/>
                </a:cubicBezTo>
                <a:close/>
                <a:moveTo>
                  <a:pt x="723329" y="572834"/>
                </a:moveTo>
                <a:lnTo>
                  <a:pt x="812292" y="572834"/>
                </a:lnTo>
                <a:lnTo>
                  <a:pt x="812292" y="191834"/>
                </a:lnTo>
                <a:lnTo>
                  <a:pt x="723329" y="191834"/>
                </a:lnTo>
                <a:lnTo>
                  <a:pt x="723329" y="572834"/>
                </a:lnTo>
                <a:close/>
                <a:moveTo>
                  <a:pt x="1079278" y="581787"/>
                </a:moveTo>
                <a:cubicBezTo>
                  <a:pt x="1112234" y="581787"/>
                  <a:pt x="1142238" y="575120"/>
                  <a:pt x="1169099" y="561689"/>
                </a:cubicBezTo>
                <a:cubicBezTo>
                  <a:pt x="1195959" y="548259"/>
                  <a:pt x="1217867" y="527876"/>
                  <a:pt x="1234726" y="500253"/>
                </a:cubicBezTo>
                <a:lnTo>
                  <a:pt x="1165860" y="461582"/>
                </a:lnTo>
                <a:cubicBezTo>
                  <a:pt x="1154716" y="478250"/>
                  <a:pt x="1142048" y="490061"/>
                  <a:pt x="1127951" y="497110"/>
                </a:cubicBezTo>
                <a:cubicBezTo>
                  <a:pt x="1113854" y="504158"/>
                  <a:pt x="1098328" y="507683"/>
                  <a:pt x="1081469" y="507683"/>
                </a:cubicBezTo>
                <a:cubicBezTo>
                  <a:pt x="1049179" y="507683"/>
                  <a:pt x="1023461" y="496919"/>
                  <a:pt x="1004126" y="475298"/>
                </a:cubicBezTo>
                <a:cubicBezTo>
                  <a:pt x="984790" y="453676"/>
                  <a:pt x="975074" y="423005"/>
                  <a:pt x="975074" y="383000"/>
                </a:cubicBezTo>
                <a:cubicBezTo>
                  <a:pt x="975074" y="342995"/>
                  <a:pt x="984885" y="311087"/>
                  <a:pt x="1004506" y="288512"/>
                </a:cubicBezTo>
                <a:cubicBezTo>
                  <a:pt x="1024128" y="265938"/>
                  <a:pt x="1048988" y="254699"/>
                  <a:pt x="1079278" y="254699"/>
                </a:cubicBezTo>
                <a:cubicBezTo>
                  <a:pt x="1096613" y="254699"/>
                  <a:pt x="1112044" y="258318"/>
                  <a:pt x="1125379" y="265462"/>
                </a:cubicBezTo>
                <a:cubicBezTo>
                  <a:pt x="1138809" y="272701"/>
                  <a:pt x="1151192" y="284798"/>
                  <a:pt x="1162622" y="301943"/>
                </a:cubicBezTo>
                <a:lnTo>
                  <a:pt x="1232535" y="267367"/>
                </a:lnTo>
                <a:cubicBezTo>
                  <a:pt x="1219105" y="239554"/>
                  <a:pt x="1199102" y="218599"/>
                  <a:pt x="1172432" y="204311"/>
                </a:cubicBezTo>
                <a:cubicBezTo>
                  <a:pt x="1145762" y="190024"/>
                  <a:pt x="1115663" y="182880"/>
                  <a:pt x="1082231" y="182880"/>
                </a:cubicBezTo>
                <a:cubicBezTo>
                  <a:pt x="1023652" y="182880"/>
                  <a:pt x="976027" y="201263"/>
                  <a:pt x="939356" y="238125"/>
                </a:cubicBezTo>
                <a:cubicBezTo>
                  <a:pt x="902589" y="274987"/>
                  <a:pt x="884301" y="325279"/>
                  <a:pt x="884301" y="389001"/>
                </a:cubicBezTo>
                <a:cubicBezTo>
                  <a:pt x="884301" y="447008"/>
                  <a:pt x="901541" y="493681"/>
                  <a:pt x="936022" y="528923"/>
                </a:cubicBezTo>
                <a:cubicBezTo>
                  <a:pt x="970502" y="564166"/>
                  <a:pt x="1018223" y="581787"/>
                  <a:pt x="1079278" y="581787"/>
                </a:cubicBezTo>
                <a:close/>
                <a:moveTo>
                  <a:pt x="1393031" y="384524"/>
                </a:moveTo>
                <a:cubicBezTo>
                  <a:pt x="1393031" y="348044"/>
                  <a:pt x="1400937" y="318707"/>
                  <a:pt x="1416653" y="296323"/>
                </a:cubicBezTo>
                <a:cubicBezTo>
                  <a:pt x="1432370" y="274034"/>
                  <a:pt x="1453039" y="262795"/>
                  <a:pt x="1478566" y="262795"/>
                </a:cubicBezTo>
                <a:cubicBezTo>
                  <a:pt x="1486757" y="262795"/>
                  <a:pt x="1494473" y="263557"/>
                  <a:pt x="1501807" y="265176"/>
                </a:cubicBezTo>
                <a:cubicBezTo>
                  <a:pt x="1509141" y="266795"/>
                  <a:pt x="1516380" y="268986"/>
                  <a:pt x="1523619" y="271653"/>
                </a:cubicBezTo>
                <a:lnTo>
                  <a:pt x="1547432" y="195739"/>
                </a:lnTo>
                <a:cubicBezTo>
                  <a:pt x="1538002" y="191548"/>
                  <a:pt x="1529239" y="188690"/>
                  <a:pt x="1521047" y="187166"/>
                </a:cubicBezTo>
                <a:cubicBezTo>
                  <a:pt x="1512856" y="185642"/>
                  <a:pt x="1503902" y="184975"/>
                  <a:pt x="1494282" y="184975"/>
                </a:cubicBezTo>
                <a:cubicBezTo>
                  <a:pt x="1471422" y="184975"/>
                  <a:pt x="1451324" y="191452"/>
                  <a:pt x="1433989" y="204502"/>
                </a:cubicBezTo>
                <a:cubicBezTo>
                  <a:pt x="1416653" y="217551"/>
                  <a:pt x="1403509" y="236220"/>
                  <a:pt x="1394555" y="260509"/>
                </a:cubicBezTo>
                <a:lnTo>
                  <a:pt x="1393031" y="260509"/>
                </a:lnTo>
                <a:lnTo>
                  <a:pt x="1393031" y="191643"/>
                </a:lnTo>
                <a:lnTo>
                  <a:pt x="1304068" y="191643"/>
                </a:lnTo>
                <a:lnTo>
                  <a:pt x="1304068" y="572643"/>
                </a:lnTo>
                <a:lnTo>
                  <a:pt x="1393031" y="572643"/>
                </a:lnTo>
                <a:lnTo>
                  <a:pt x="1393031" y="384334"/>
                </a:lnTo>
                <a:close/>
                <a:moveTo>
                  <a:pt x="1621917" y="528542"/>
                </a:moveTo>
                <a:cubicBezTo>
                  <a:pt x="1586294" y="493109"/>
                  <a:pt x="1568482" y="445294"/>
                  <a:pt x="1568482" y="385286"/>
                </a:cubicBezTo>
                <a:cubicBezTo>
                  <a:pt x="1568768" y="324517"/>
                  <a:pt x="1587532" y="275558"/>
                  <a:pt x="1625060" y="238506"/>
                </a:cubicBezTo>
                <a:cubicBezTo>
                  <a:pt x="1662494" y="201454"/>
                  <a:pt x="1711262" y="182880"/>
                  <a:pt x="1771269" y="182880"/>
                </a:cubicBezTo>
                <a:cubicBezTo>
                  <a:pt x="1831277" y="182880"/>
                  <a:pt x="1879473" y="201073"/>
                  <a:pt x="1914335" y="237554"/>
                </a:cubicBezTo>
                <a:cubicBezTo>
                  <a:pt x="1949196" y="274034"/>
                  <a:pt x="1966627" y="321183"/>
                  <a:pt x="1966627" y="378905"/>
                </a:cubicBezTo>
                <a:cubicBezTo>
                  <a:pt x="1966627" y="436626"/>
                  <a:pt x="1948244" y="486537"/>
                  <a:pt x="1911572" y="524542"/>
                </a:cubicBezTo>
                <a:cubicBezTo>
                  <a:pt x="1874901" y="562642"/>
                  <a:pt x="1826324" y="581692"/>
                  <a:pt x="1766126" y="581692"/>
                </a:cubicBezTo>
                <a:cubicBezTo>
                  <a:pt x="1705928" y="581692"/>
                  <a:pt x="1657540" y="563975"/>
                  <a:pt x="1621917" y="528447"/>
                </a:cubicBezTo>
                <a:close/>
                <a:moveTo>
                  <a:pt x="1659350" y="383477"/>
                </a:moveTo>
                <a:cubicBezTo>
                  <a:pt x="1659350" y="422720"/>
                  <a:pt x="1669256" y="453580"/>
                  <a:pt x="1688973" y="476155"/>
                </a:cubicBezTo>
                <a:cubicBezTo>
                  <a:pt x="1708690" y="498729"/>
                  <a:pt x="1735550" y="509969"/>
                  <a:pt x="1769555" y="509969"/>
                </a:cubicBezTo>
                <a:cubicBezTo>
                  <a:pt x="1803559" y="509969"/>
                  <a:pt x="1829372" y="498348"/>
                  <a:pt x="1847850" y="475012"/>
                </a:cubicBezTo>
                <a:cubicBezTo>
                  <a:pt x="1866329" y="451675"/>
                  <a:pt x="1875568" y="420434"/>
                  <a:pt x="1875568" y="381286"/>
                </a:cubicBezTo>
                <a:cubicBezTo>
                  <a:pt x="1875568" y="342138"/>
                  <a:pt x="1866233" y="312801"/>
                  <a:pt x="1847660" y="289750"/>
                </a:cubicBezTo>
                <a:cubicBezTo>
                  <a:pt x="1829086" y="266700"/>
                  <a:pt x="1802892" y="255175"/>
                  <a:pt x="1769174" y="255175"/>
                </a:cubicBezTo>
                <a:cubicBezTo>
                  <a:pt x="1735455" y="255175"/>
                  <a:pt x="1709357" y="267081"/>
                  <a:pt x="1689354" y="290894"/>
                </a:cubicBezTo>
                <a:cubicBezTo>
                  <a:pt x="1669352" y="314706"/>
                  <a:pt x="1659446" y="345567"/>
                  <a:pt x="1659446" y="383572"/>
                </a:cubicBezTo>
                <a:close/>
                <a:moveTo>
                  <a:pt x="2267426" y="547878"/>
                </a:moveTo>
                <a:cubicBezTo>
                  <a:pt x="2294477" y="525304"/>
                  <a:pt x="2308003" y="495681"/>
                  <a:pt x="2308003" y="458915"/>
                </a:cubicBezTo>
                <a:cubicBezTo>
                  <a:pt x="2308003" y="426149"/>
                  <a:pt x="2297621" y="399859"/>
                  <a:pt x="2276761" y="380048"/>
                </a:cubicBezTo>
                <a:cubicBezTo>
                  <a:pt x="2255901" y="360236"/>
                  <a:pt x="2224373" y="346710"/>
                  <a:pt x="2182273" y="339471"/>
                </a:cubicBezTo>
                <a:cubicBezTo>
                  <a:pt x="2155222" y="334232"/>
                  <a:pt x="2136839" y="328232"/>
                  <a:pt x="2127028" y="321278"/>
                </a:cubicBezTo>
                <a:cubicBezTo>
                  <a:pt x="2117217" y="314325"/>
                  <a:pt x="2112359" y="304705"/>
                  <a:pt x="2112359" y="292227"/>
                </a:cubicBezTo>
                <a:cubicBezTo>
                  <a:pt x="2112359" y="279749"/>
                  <a:pt x="2117027" y="269272"/>
                  <a:pt x="2126456" y="261366"/>
                </a:cubicBezTo>
                <a:cubicBezTo>
                  <a:pt x="2135886" y="253460"/>
                  <a:pt x="2149602" y="249460"/>
                  <a:pt x="2167795" y="249460"/>
                </a:cubicBezTo>
                <a:cubicBezTo>
                  <a:pt x="2184654" y="249460"/>
                  <a:pt x="2199227" y="252413"/>
                  <a:pt x="2211515" y="258413"/>
                </a:cubicBezTo>
                <a:cubicBezTo>
                  <a:pt x="2223802" y="264414"/>
                  <a:pt x="2235613" y="273272"/>
                  <a:pt x="2247043" y="285179"/>
                </a:cubicBezTo>
                <a:lnTo>
                  <a:pt x="2298764" y="238316"/>
                </a:lnTo>
                <a:cubicBezTo>
                  <a:pt x="2284381" y="219742"/>
                  <a:pt x="2265902" y="205835"/>
                  <a:pt x="2243328" y="196596"/>
                </a:cubicBezTo>
                <a:cubicBezTo>
                  <a:pt x="2220754" y="187452"/>
                  <a:pt x="2196465" y="182785"/>
                  <a:pt x="2170367" y="182785"/>
                </a:cubicBezTo>
                <a:cubicBezTo>
                  <a:pt x="2129695" y="182785"/>
                  <a:pt x="2095976" y="193358"/>
                  <a:pt x="2069211" y="214598"/>
                </a:cubicBezTo>
                <a:cubicBezTo>
                  <a:pt x="2042446" y="235839"/>
                  <a:pt x="2029015" y="264986"/>
                  <a:pt x="2029015" y="302228"/>
                </a:cubicBezTo>
                <a:cubicBezTo>
                  <a:pt x="2029015" y="331280"/>
                  <a:pt x="2038922" y="355664"/>
                  <a:pt x="2058638" y="375380"/>
                </a:cubicBezTo>
                <a:cubicBezTo>
                  <a:pt x="2078355" y="395097"/>
                  <a:pt x="2113121" y="409289"/>
                  <a:pt x="2163032" y="417957"/>
                </a:cubicBezTo>
                <a:cubicBezTo>
                  <a:pt x="2183321" y="421672"/>
                  <a:pt x="2198656" y="427673"/>
                  <a:pt x="2208943" y="435959"/>
                </a:cubicBezTo>
                <a:cubicBezTo>
                  <a:pt x="2219230" y="444246"/>
                  <a:pt x="2224373" y="454628"/>
                  <a:pt x="2224373" y="467011"/>
                </a:cubicBezTo>
                <a:cubicBezTo>
                  <a:pt x="2224373" y="482155"/>
                  <a:pt x="2218944" y="493871"/>
                  <a:pt x="2207990" y="502158"/>
                </a:cubicBezTo>
                <a:cubicBezTo>
                  <a:pt x="2197037" y="510445"/>
                  <a:pt x="2181797" y="514636"/>
                  <a:pt x="2162271" y="514636"/>
                </a:cubicBezTo>
                <a:cubicBezTo>
                  <a:pt x="2144935" y="514636"/>
                  <a:pt x="2128361" y="510730"/>
                  <a:pt x="2112645" y="502920"/>
                </a:cubicBezTo>
                <a:cubicBezTo>
                  <a:pt x="2096929" y="495109"/>
                  <a:pt x="2082070" y="482060"/>
                  <a:pt x="2068163" y="463677"/>
                </a:cubicBezTo>
                <a:lnTo>
                  <a:pt x="2014633" y="511683"/>
                </a:lnTo>
                <a:cubicBezTo>
                  <a:pt x="2028730" y="534543"/>
                  <a:pt x="2048828" y="551879"/>
                  <a:pt x="2074926" y="563785"/>
                </a:cubicBezTo>
                <a:cubicBezTo>
                  <a:pt x="2101025" y="575691"/>
                  <a:pt x="2129885" y="581692"/>
                  <a:pt x="2161604" y="581692"/>
                </a:cubicBezTo>
                <a:cubicBezTo>
                  <a:pt x="2205228" y="581692"/>
                  <a:pt x="2240566" y="570452"/>
                  <a:pt x="2267617" y="547878"/>
                </a:cubicBezTo>
                <a:close/>
                <a:moveTo>
                  <a:pt x="2717292" y="237554"/>
                </a:moveTo>
                <a:cubicBezTo>
                  <a:pt x="2752154" y="274034"/>
                  <a:pt x="2769584" y="321183"/>
                  <a:pt x="2769584" y="378905"/>
                </a:cubicBezTo>
                <a:cubicBezTo>
                  <a:pt x="2769584" y="436626"/>
                  <a:pt x="2751201" y="486537"/>
                  <a:pt x="2714530" y="524542"/>
                </a:cubicBezTo>
                <a:cubicBezTo>
                  <a:pt x="2677859" y="562642"/>
                  <a:pt x="2629281" y="581692"/>
                  <a:pt x="2569083" y="581692"/>
                </a:cubicBezTo>
                <a:cubicBezTo>
                  <a:pt x="2508885" y="581692"/>
                  <a:pt x="2460498" y="563975"/>
                  <a:pt x="2424875" y="528447"/>
                </a:cubicBezTo>
                <a:cubicBezTo>
                  <a:pt x="2389251" y="493014"/>
                  <a:pt x="2371439" y="445199"/>
                  <a:pt x="2371439" y="385191"/>
                </a:cubicBezTo>
                <a:cubicBezTo>
                  <a:pt x="2371725" y="324422"/>
                  <a:pt x="2390489" y="275463"/>
                  <a:pt x="2428018" y="238411"/>
                </a:cubicBezTo>
                <a:cubicBezTo>
                  <a:pt x="2465451" y="201359"/>
                  <a:pt x="2514219" y="182785"/>
                  <a:pt x="2574227" y="182785"/>
                </a:cubicBezTo>
                <a:cubicBezTo>
                  <a:pt x="2634234" y="182785"/>
                  <a:pt x="2682431" y="200977"/>
                  <a:pt x="2717292" y="237458"/>
                </a:cubicBezTo>
                <a:close/>
                <a:moveTo>
                  <a:pt x="2678430" y="381191"/>
                </a:moveTo>
                <a:cubicBezTo>
                  <a:pt x="2678430" y="343281"/>
                  <a:pt x="2669096" y="312706"/>
                  <a:pt x="2650522" y="289655"/>
                </a:cubicBezTo>
                <a:cubicBezTo>
                  <a:pt x="2631948" y="266605"/>
                  <a:pt x="2605754" y="255079"/>
                  <a:pt x="2572036" y="255079"/>
                </a:cubicBezTo>
                <a:cubicBezTo>
                  <a:pt x="2538317" y="255079"/>
                  <a:pt x="2512219" y="266986"/>
                  <a:pt x="2492216" y="290798"/>
                </a:cubicBezTo>
                <a:cubicBezTo>
                  <a:pt x="2472214" y="314611"/>
                  <a:pt x="2462308" y="345472"/>
                  <a:pt x="2462308" y="383477"/>
                </a:cubicBezTo>
                <a:cubicBezTo>
                  <a:pt x="2462308" y="421481"/>
                  <a:pt x="2472214" y="453580"/>
                  <a:pt x="2491931" y="476155"/>
                </a:cubicBezTo>
                <a:cubicBezTo>
                  <a:pt x="2511647" y="498729"/>
                  <a:pt x="2538508" y="509969"/>
                  <a:pt x="2572512" y="509969"/>
                </a:cubicBezTo>
                <a:cubicBezTo>
                  <a:pt x="2606516" y="509969"/>
                  <a:pt x="2632329" y="498348"/>
                  <a:pt x="2650808" y="475012"/>
                </a:cubicBezTo>
                <a:cubicBezTo>
                  <a:pt x="2669286" y="451675"/>
                  <a:pt x="2678525" y="420434"/>
                  <a:pt x="2678525" y="381286"/>
                </a:cubicBezTo>
                <a:close/>
                <a:moveTo>
                  <a:pt x="3280410" y="494729"/>
                </a:moveTo>
                <a:cubicBezTo>
                  <a:pt x="3272028" y="500634"/>
                  <a:pt x="3264313" y="504920"/>
                  <a:pt x="3257360" y="507397"/>
                </a:cubicBezTo>
                <a:cubicBezTo>
                  <a:pt x="3250406" y="509873"/>
                  <a:pt x="3243453" y="511112"/>
                  <a:pt x="3236500" y="511112"/>
                </a:cubicBezTo>
                <a:cubicBezTo>
                  <a:pt x="3223070" y="511112"/>
                  <a:pt x="3212687" y="506730"/>
                  <a:pt x="3205258" y="497872"/>
                </a:cubicBezTo>
                <a:cubicBezTo>
                  <a:pt x="3197829" y="489109"/>
                  <a:pt x="3194114" y="475393"/>
                  <a:pt x="3194114" y="456724"/>
                </a:cubicBezTo>
                <a:lnTo>
                  <a:pt x="3194114" y="260985"/>
                </a:lnTo>
                <a:lnTo>
                  <a:pt x="3291269" y="260985"/>
                </a:lnTo>
                <a:lnTo>
                  <a:pt x="3291269" y="191738"/>
                </a:lnTo>
                <a:lnTo>
                  <a:pt x="3194114" y="191738"/>
                </a:lnTo>
                <a:lnTo>
                  <a:pt x="3194114" y="82677"/>
                </a:lnTo>
                <a:lnTo>
                  <a:pt x="3105150" y="98298"/>
                </a:lnTo>
                <a:lnTo>
                  <a:pt x="3105150" y="191643"/>
                </a:lnTo>
                <a:lnTo>
                  <a:pt x="2957227" y="191643"/>
                </a:lnTo>
                <a:lnTo>
                  <a:pt x="2957227" y="130969"/>
                </a:lnTo>
                <a:cubicBezTo>
                  <a:pt x="2957227" y="111157"/>
                  <a:pt x="2961513" y="96202"/>
                  <a:pt x="2970086" y="86297"/>
                </a:cubicBezTo>
                <a:cubicBezTo>
                  <a:pt x="2978658" y="76391"/>
                  <a:pt x="2990850" y="71438"/>
                  <a:pt x="3006757" y="71438"/>
                </a:cubicBezTo>
                <a:cubicBezTo>
                  <a:pt x="3014948" y="71438"/>
                  <a:pt x="3022473" y="72581"/>
                  <a:pt x="3029236" y="74962"/>
                </a:cubicBezTo>
                <a:cubicBezTo>
                  <a:pt x="3036094" y="77343"/>
                  <a:pt x="3042666" y="80581"/>
                  <a:pt x="3049143" y="84868"/>
                </a:cubicBezTo>
                <a:lnTo>
                  <a:pt x="3085624" y="20479"/>
                </a:lnTo>
                <a:cubicBezTo>
                  <a:pt x="3072479" y="13525"/>
                  <a:pt x="3059049" y="8382"/>
                  <a:pt x="3045429" y="5048"/>
                </a:cubicBezTo>
                <a:cubicBezTo>
                  <a:pt x="3031808" y="1715"/>
                  <a:pt x="3017615" y="0"/>
                  <a:pt x="3003042" y="0"/>
                </a:cubicBezTo>
                <a:cubicBezTo>
                  <a:pt x="2960370" y="0"/>
                  <a:pt x="2927318" y="11621"/>
                  <a:pt x="2903887" y="34957"/>
                </a:cubicBezTo>
                <a:cubicBezTo>
                  <a:pt x="2880455" y="58293"/>
                  <a:pt x="2868740" y="90011"/>
                  <a:pt x="2868740" y="130207"/>
                </a:cubicBezTo>
                <a:lnTo>
                  <a:pt x="2868740" y="191643"/>
                </a:lnTo>
                <a:lnTo>
                  <a:pt x="2803970" y="191643"/>
                </a:lnTo>
                <a:lnTo>
                  <a:pt x="2803970" y="260890"/>
                </a:lnTo>
                <a:lnTo>
                  <a:pt x="2868740" y="260890"/>
                </a:lnTo>
                <a:lnTo>
                  <a:pt x="2868740" y="572643"/>
                </a:lnTo>
                <a:lnTo>
                  <a:pt x="2957322" y="572643"/>
                </a:lnTo>
                <a:lnTo>
                  <a:pt x="2957322" y="260890"/>
                </a:lnTo>
                <a:lnTo>
                  <a:pt x="3105246" y="260890"/>
                </a:lnTo>
                <a:lnTo>
                  <a:pt x="3105246" y="469297"/>
                </a:lnTo>
                <a:cubicBezTo>
                  <a:pt x="3105246" y="505968"/>
                  <a:pt x="3114675" y="533876"/>
                  <a:pt x="3133535" y="553022"/>
                </a:cubicBezTo>
                <a:cubicBezTo>
                  <a:pt x="3152394" y="572167"/>
                  <a:pt x="3180588" y="581692"/>
                  <a:pt x="3218021" y="581692"/>
                </a:cubicBezTo>
                <a:cubicBezTo>
                  <a:pt x="3236405" y="581692"/>
                  <a:pt x="3253454" y="579311"/>
                  <a:pt x="3269171" y="574453"/>
                </a:cubicBezTo>
                <a:cubicBezTo>
                  <a:pt x="3284887" y="569595"/>
                  <a:pt x="3297841" y="563118"/>
                  <a:pt x="3308033" y="554926"/>
                </a:cubicBezTo>
                <a:lnTo>
                  <a:pt x="3280505" y="494633"/>
                </a:lnTo>
                <a:close/>
                <a:moveTo>
                  <a:pt x="301181" y="915543"/>
                </a:moveTo>
                <a:lnTo>
                  <a:pt x="497300" y="1449134"/>
                </a:lnTo>
                <a:lnTo>
                  <a:pt x="399860" y="1449134"/>
                </a:lnTo>
                <a:lnTo>
                  <a:pt x="354139" y="1324166"/>
                </a:lnTo>
                <a:lnTo>
                  <a:pt x="140970" y="1324166"/>
                </a:lnTo>
                <a:lnTo>
                  <a:pt x="97441" y="1449134"/>
                </a:lnTo>
                <a:lnTo>
                  <a:pt x="0" y="1449134"/>
                </a:lnTo>
                <a:lnTo>
                  <a:pt x="197930" y="915543"/>
                </a:lnTo>
                <a:lnTo>
                  <a:pt x="301371" y="915543"/>
                </a:lnTo>
                <a:close/>
                <a:moveTo>
                  <a:pt x="329851" y="1247108"/>
                </a:moveTo>
                <a:lnTo>
                  <a:pt x="257651" y="1037654"/>
                </a:lnTo>
                <a:cubicBezTo>
                  <a:pt x="255937" y="1032224"/>
                  <a:pt x="254318" y="1027271"/>
                  <a:pt x="252984" y="1022795"/>
                </a:cubicBezTo>
                <a:cubicBezTo>
                  <a:pt x="251651" y="1018318"/>
                  <a:pt x="250031" y="1012888"/>
                  <a:pt x="248317" y="1006412"/>
                </a:cubicBezTo>
                <a:lnTo>
                  <a:pt x="246126" y="1006412"/>
                </a:lnTo>
                <a:cubicBezTo>
                  <a:pt x="244412" y="1012317"/>
                  <a:pt x="242792" y="1017651"/>
                  <a:pt x="241459" y="1022223"/>
                </a:cubicBezTo>
                <a:cubicBezTo>
                  <a:pt x="240125" y="1026795"/>
                  <a:pt x="238411" y="1031938"/>
                  <a:pt x="236411" y="1037654"/>
                </a:cubicBezTo>
                <a:lnTo>
                  <a:pt x="164973" y="1247108"/>
                </a:lnTo>
                <a:lnTo>
                  <a:pt x="329756" y="1247108"/>
                </a:lnTo>
                <a:close/>
                <a:moveTo>
                  <a:pt x="557403" y="1449134"/>
                </a:moveTo>
                <a:lnTo>
                  <a:pt x="648557" y="1449134"/>
                </a:lnTo>
                <a:lnTo>
                  <a:pt x="648557" y="915543"/>
                </a:lnTo>
                <a:lnTo>
                  <a:pt x="557403" y="915543"/>
                </a:lnTo>
                <a:lnTo>
                  <a:pt x="557403" y="1449134"/>
                </a:lnTo>
                <a:close/>
                <a:moveTo>
                  <a:pt x="1271778" y="915543"/>
                </a:moveTo>
                <a:lnTo>
                  <a:pt x="883730" y="915543"/>
                </a:lnTo>
                <a:lnTo>
                  <a:pt x="883730" y="992600"/>
                </a:lnTo>
                <a:lnTo>
                  <a:pt x="1031843" y="992600"/>
                </a:lnTo>
                <a:lnTo>
                  <a:pt x="1031843" y="1449134"/>
                </a:lnTo>
                <a:lnTo>
                  <a:pt x="1122998" y="1449134"/>
                </a:lnTo>
                <a:lnTo>
                  <a:pt x="1122998" y="992600"/>
                </a:lnTo>
                <a:lnTo>
                  <a:pt x="1271778" y="992600"/>
                </a:lnTo>
                <a:lnTo>
                  <a:pt x="1271778" y="915543"/>
                </a:lnTo>
                <a:close/>
                <a:moveTo>
                  <a:pt x="1581340" y="1113854"/>
                </a:moveTo>
                <a:cubicBezTo>
                  <a:pt x="1616202" y="1150334"/>
                  <a:pt x="1633633" y="1197483"/>
                  <a:pt x="1633633" y="1255205"/>
                </a:cubicBezTo>
                <a:cubicBezTo>
                  <a:pt x="1633633" y="1312926"/>
                  <a:pt x="1615250" y="1362837"/>
                  <a:pt x="1578578" y="1400842"/>
                </a:cubicBezTo>
                <a:cubicBezTo>
                  <a:pt x="1541812" y="1438942"/>
                  <a:pt x="1493330" y="1457992"/>
                  <a:pt x="1433132" y="1457992"/>
                </a:cubicBezTo>
                <a:cubicBezTo>
                  <a:pt x="1372934" y="1457992"/>
                  <a:pt x="1324547" y="1440275"/>
                  <a:pt x="1288923" y="1404747"/>
                </a:cubicBezTo>
                <a:cubicBezTo>
                  <a:pt x="1253300" y="1369314"/>
                  <a:pt x="1235488" y="1321499"/>
                  <a:pt x="1235488" y="1261491"/>
                </a:cubicBezTo>
                <a:cubicBezTo>
                  <a:pt x="1235774" y="1200722"/>
                  <a:pt x="1254538" y="1151763"/>
                  <a:pt x="1292066" y="1114711"/>
                </a:cubicBezTo>
                <a:cubicBezTo>
                  <a:pt x="1329500" y="1077659"/>
                  <a:pt x="1378268" y="1059085"/>
                  <a:pt x="1438275" y="1059085"/>
                </a:cubicBezTo>
                <a:cubicBezTo>
                  <a:pt x="1498283" y="1059085"/>
                  <a:pt x="1546479" y="1077278"/>
                  <a:pt x="1581340" y="1113758"/>
                </a:cubicBezTo>
                <a:close/>
                <a:moveTo>
                  <a:pt x="1542479" y="1257491"/>
                </a:moveTo>
                <a:cubicBezTo>
                  <a:pt x="1542479" y="1219581"/>
                  <a:pt x="1533144" y="1189006"/>
                  <a:pt x="1514570" y="1165955"/>
                </a:cubicBezTo>
                <a:cubicBezTo>
                  <a:pt x="1495997" y="1142905"/>
                  <a:pt x="1469803" y="1131380"/>
                  <a:pt x="1436084" y="1131380"/>
                </a:cubicBezTo>
                <a:cubicBezTo>
                  <a:pt x="1402366" y="1131380"/>
                  <a:pt x="1376267" y="1143286"/>
                  <a:pt x="1356265" y="1167098"/>
                </a:cubicBezTo>
                <a:cubicBezTo>
                  <a:pt x="1336262" y="1190911"/>
                  <a:pt x="1326356" y="1221772"/>
                  <a:pt x="1326356" y="1259777"/>
                </a:cubicBezTo>
                <a:cubicBezTo>
                  <a:pt x="1326356" y="1297781"/>
                  <a:pt x="1336262" y="1329881"/>
                  <a:pt x="1355979" y="1352455"/>
                </a:cubicBezTo>
                <a:cubicBezTo>
                  <a:pt x="1375696" y="1375029"/>
                  <a:pt x="1402556" y="1386269"/>
                  <a:pt x="1436561" y="1386269"/>
                </a:cubicBezTo>
                <a:cubicBezTo>
                  <a:pt x="1470565" y="1386269"/>
                  <a:pt x="1496378" y="1374648"/>
                  <a:pt x="1514856" y="1351312"/>
                </a:cubicBezTo>
                <a:cubicBezTo>
                  <a:pt x="1533335" y="1327976"/>
                  <a:pt x="1542574" y="1296734"/>
                  <a:pt x="1542574" y="1257586"/>
                </a:cubicBezTo>
                <a:close/>
                <a:moveTo>
                  <a:pt x="1951577" y="1285399"/>
                </a:moveTo>
                <a:cubicBezTo>
                  <a:pt x="1951577" y="1314450"/>
                  <a:pt x="1943290" y="1338453"/>
                  <a:pt x="1926622" y="1357598"/>
                </a:cubicBezTo>
                <a:cubicBezTo>
                  <a:pt x="1910048" y="1376744"/>
                  <a:pt x="1888522" y="1386269"/>
                  <a:pt x="1862233" y="1386269"/>
                </a:cubicBezTo>
                <a:cubicBezTo>
                  <a:pt x="1835944" y="1386269"/>
                  <a:pt x="1817465" y="1378268"/>
                  <a:pt x="1805273" y="1362266"/>
                </a:cubicBezTo>
                <a:cubicBezTo>
                  <a:pt x="1793081" y="1346264"/>
                  <a:pt x="1787081" y="1322356"/>
                  <a:pt x="1787081" y="1290638"/>
                </a:cubicBezTo>
                <a:lnTo>
                  <a:pt x="1787081" y="1068134"/>
                </a:lnTo>
                <a:lnTo>
                  <a:pt x="1698498" y="1068134"/>
                </a:lnTo>
                <a:lnTo>
                  <a:pt x="1698498" y="1302544"/>
                </a:lnTo>
                <a:cubicBezTo>
                  <a:pt x="1698498" y="1353407"/>
                  <a:pt x="1709833" y="1391984"/>
                  <a:pt x="1732502" y="1418463"/>
                </a:cubicBezTo>
                <a:cubicBezTo>
                  <a:pt x="1755172" y="1444943"/>
                  <a:pt x="1788890" y="1458087"/>
                  <a:pt x="1833563" y="1458087"/>
                </a:cubicBezTo>
                <a:cubicBezTo>
                  <a:pt x="1856423" y="1458087"/>
                  <a:pt x="1878425" y="1452563"/>
                  <a:pt x="1899571" y="1441514"/>
                </a:cubicBezTo>
                <a:cubicBezTo>
                  <a:pt x="1920716" y="1430465"/>
                  <a:pt x="1937480" y="1415796"/>
                  <a:pt x="1949577" y="1397413"/>
                </a:cubicBezTo>
                <a:lnTo>
                  <a:pt x="1951482" y="1397413"/>
                </a:lnTo>
                <a:lnTo>
                  <a:pt x="1951482" y="1449134"/>
                </a:lnTo>
                <a:lnTo>
                  <a:pt x="2040446" y="1449134"/>
                </a:lnTo>
                <a:lnTo>
                  <a:pt x="2040446" y="1068134"/>
                </a:lnTo>
                <a:lnTo>
                  <a:pt x="1951482" y="1068134"/>
                </a:lnTo>
                <a:lnTo>
                  <a:pt x="1951482" y="1285399"/>
                </a:lnTo>
                <a:close/>
                <a:moveTo>
                  <a:pt x="2326767" y="1061466"/>
                </a:moveTo>
                <a:cubicBezTo>
                  <a:pt x="2303907" y="1061466"/>
                  <a:pt x="2283809" y="1067943"/>
                  <a:pt x="2266474" y="1080992"/>
                </a:cubicBezTo>
                <a:cubicBezTo>
                  <a:pt x="2249138" y="1094042"/>
                  <a:pt x="2235994" y="1112711"/>
                  <a:pt x="2227040" y="1136999"/>
                </a:cubicBezTo>
                <a:lnTo>
                  <a:pt x="2225516" y="1136999"/>
                </a:lnTo>
                <a:lnTo>
                  <a:pt x="2225516" y="1068134"/>
                </a:lnTo>
                <a:lnTo>
                  <a:pt x="2136553" y="1068134"/>
                </a:lnTo>
                <a:lnTo>
                  <a:pt x="2136553" y="1449134"/>
                </a:lnTo>
                <a:lnTo>
                  <a:pt x="2225516" y="1449134"/>
                </a:lnTo>
                <a:lnTo>
                  <a:pt x="2225516" y="1260824"/>
                </a:lnTo>
                <a:cubicBezTo>
                  <a:pt x="2225516" y="1224344"/>
                  <a:pt x="2233422" y="1195007"/>
                  <a:pt x="2249138" y="1172623"/>
                </a:cubicBezTo>
                <a:cubicBezTo>
                  <a:pt x="2264855" y="1150334"/>
                  <a:pt x="2285524" y="1139095"/>
                  <a:pt x="2311051" y="1139095"/>
                </a:cubicBezTo>
                <a:cubicBezTo>
                  <a:pt x="2319242" y="1139095"/>
                  <a:pt x="2326958" y="1139857"/>
                  <a:pt x="2334292" y="1141476"/>
                </a:cubicBezTo>
                <a:cubicBezTo>
                  <a:pt x="2341626" y="1143095"/>
                  <a:pt x="2348865" y="1145286"/>
                  <a:pt x="2356104" y="1147953"/>
                </a:cubicBezTo>
                <a:lnTo>
                  <a:pt x="2379917" y="1072039"/>
                </a:lnTo>
                <a:cubicBezTo>
                  <a:pt x="2370487" y="1067848"/>
                  <a:pt x="2361724" y="1064990"/>
                  <a:pt x="2353532" y="1063466"/>
                </a:cubicBezTo>
                <a:cubicBezTo>
                  <a:pt x="2345341" y="1061942"/>
                  <a:pt x="2336387" y="1061276"/>
                  <a:pt x="2326767" y="1061276"/>
                </a:cubicBezTo>
                <a:close/>
              </a:path>
            </a:pathLst>
          </a:custGeom>
          <a:gradFill>
            <a:gsLst>
              <a:gs pos="0">
                <a:srgbClr val="4D3677"/>
              </a:gs>
              <a:gs pos="72000">
                <a:srgbClr val="8661C5"/>
              </a:gs>
            </a:gsLst>
            <a:lin ang="2700000" scaled="0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6506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44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7450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3124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3349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22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 baseline="0">
                <a:latin typeface="Segoe Sans Display Semibold" pitchFamily="2" charset="0"/>
                <a:cs typeface="Segoe UI" panose="020B050204020402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5021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aseline="0">
                <a:latin typeface="Segoe Sans Display Semilight" pitchFamily="2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246303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595485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092067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542384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9668AE-5CD6-D782-C7B5-872E7248B9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425780"/>
            <a:ext cx="5577840" cy="1107996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rgbClr val="4D3677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Sans Display Semibold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rgbClr val="091F2C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4B2684EB-34E2-E67F-1ABA-8374FB1B88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10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276719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427209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353066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432148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252540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788433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4220839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671486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667403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068701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Segoe Sans Display Semibold" pitchFamily="2" charset="0"/>
                <a:cs typeface="Segoe Sans Display Semibold" pitchFamily="2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755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212680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0289286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273682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93560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212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35235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503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314134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06503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2532033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355928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216955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1A31B0-DA79-E282-BD21-42CF3B67D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FFFFFF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364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9343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091F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5AB3C7-DD87-C9B0-751D-F81E1404C8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354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67845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5024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5174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8323804-04F5-0689-F4EB-9B385798B3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900892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575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A3444C6A-9A07-13A3-4FA2-E7F1111606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84965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baseline="0" dirty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18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470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 baseline="0">
                <a:latin typeface="Segoe Sans Display Semilight" pitchFamily="2" charset="0"/>
              </a:defRPr>
            </a:lvl1pPr>
            <a:lvl2pPr>
              <a:defRPr sz="2800" baseline="0">
                <a:latin typeface="Segoe Sans Display Semilight" pitchFamily="2" charset="0"/>
              </a:defRPr>
            </a:lvl2pPr>
            <a:lvl3pPr>
              <a:defRPr sz="2400" baseline="0">
                <a:latin typeface="Segoe Sans Display Semilight" pitchFamily="2" charset="0"/>
              </a:defRPr>
            </a:lvl3pPr>
            <a:lvl4pPr>
              <a:defRPr sz="2000" baseline="0">
                <a:latin typeface="Segoe Sans Display Semilight" pitchFamily="2" charset="0"/>
              </a:defRPr>
            </a:lvl4pPr>
            <a:lvl5pPr>
              <a:defRPr sz="180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704217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30C24-163F-15BF-3D01-A8CA8BF26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75772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457432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817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2765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546868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3">
            <a:extLst>
              <a:ext uri="{96DAC541-7B7A-43D3-8B79-37D633B846F1}">
                <asvg:svgBlip xmlns:asvg="http://schemas.microsoft.com/office/drawing/2016/SVG/main" r:embed="rId54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4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782" r:id="rId1"/>
    <p:sldLayoutId id="2147495783" r:id="rId2"/>
    <p:sldLayoutId id="2147495784" r:id="rId3"/>
    <p:sldLayoutId id="2147495785" r:id="rId4"/>
    <p:sldLayoutId id="2147495786" r:id="rId5"/>
    <p:sldLayoutId id="2147495787" r:id="rId6"/>
    <p:sldLayoutId id="2147495788" r:id="rId7"/>
    <p:sldLayoutId id="2147495789" r:id="rId8"/>
    <p:sldLayoutId id="2147495790" r:id="rId9"/>
    <p:sldLayoutId id="2147495791" r:id="rId10"/>
    <p:sldLayoutId id="2147495792" r:id="rId11"/>
    <p:sldLayoutId id="2147495793" r:id="rId12"/>
    <p:sldLayoutId id="2147495794" r:id="rId13"/>
    <p:sldLayoutId id="2147495795" r:id="rId14"/>
    <p:sldLayoutId id="2147495796" r:id="rId15"/>
    <p:sldLayoutId id="2147495797" r:id="rId16"/>
    <p:sldLayoutId id="2147495798" r:id="rId17"/>
    <p:sldLayoutId id="2147495799" r:id="rId18"/>
    <p:sldLayoutId id="2147495800" r:id="rId19"/>
    <p:sldLayoutId id="2147495801" r:id="rId20"/>
    <p:sldLayoutId id="2147495802" r:id="rId21"/>
    <p:sldLayoutId id="2147495803" r:id="rId22"/>
    <p:sldLayoutId id="2147495804" r:id="rId23"/>
    <p:sldLayoutId id="2147495805" r:id="rId24"/>
    <p:sldLayoutId id="2147495806" r:id="rId25"/>
    <p:sldLayoutId id="2147495807" r:id="rId26"/>
    <p:sldLayoutId id="2147495808" r:id="rId27"/>
    <p:sldLayoutId id="2147495809" r:id="rId28"/>
    <p:sldLayoutId id="2147495810" r:id="rId29"/>
    <p:sldLayoutId id="2147495811" r:id="rId30"/>
    <p:sldLayoutId id="2147495812" r:id="rId31"/>
    <p:sldLayoutId id="2147495813" r:id="rId32"/>
    <p:sldLayoutId id="2147495814" r:id="rId33"/>
    <p:sldLayoutId id="2147495815" r:id="rId34"/>
    <p:sldLayoutId id="2147495816" r:id="rId35"/>
    <p:sldLayoutId id="2147495817" r:id="rId36"/>
    <p:sldLayoutId id="2147495818" r:id="rId37"/>
    <p:sldLayoutId id="2147495819" r:id="rId38"/>
    <p:sldLayoutId id="2147495820" r:id="rId39"/>
    <p:sldLayoutId id="2147495821" r:id="rId40"/>
    <p:sldLayoutId id="2147495822" r:id="rId41"/>
    <p:sldLayoutId id="2147495823" r:id="rId42"/>
    <p:sldLayoutId id="2147495824" r:id="rId43"/>
    <p:sldLayoutId id="2147495825" r:id="rId44"/>
    <p:sldLayoutId id="2147495826" r:id="rId45"/>
    <p:sldLayoutId id="2147495831" r:id="rId46"/>
    <p:sldLayoutId id="2147495832" r:id="rId47"/>
    <p:sldLayoutId id="2147495827" r:id="rId48"/>
    <p:sldLayoutId id="2147495828" r:id="rId49"/>
    <p:sldLayoutId id="2147495829" r:id="rId50"/>
    <p:sldLayoutId id="2147495830" r:id="rId51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Segoe Sans Display Semibold" pitchFamily="2" charset="0"/>
          <a:ea typeface="Pretendard SemiBold" panose="02000703000000020004" pitchFamily="50" charset="-127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2302670"/>
            <a:ext cx="5577840" cy="1231106"/>
          </a:xfrm>
        </p:spPr>
        <p:txBody>
          <a:bodyPr/>
          <a:lstStyle/>
          <a:p>
            <a:r>
              <a:rPr lang="en-US" dirty="0"/>
              <a:t>STEP 06:</a:t>
            </a:r>
            <a:br>
              <a:rPr lang="en-US" dirty="0"/>
            </a:br>
            <a:r>
              <a:rPr lang="en-US" dirty="0"/>
              <a:t>MCP </a:t>
            </a:r>
            <a:r>
              <a:rPr lang="ko-KR" altLang="en-US" dirty="0"/>
              <a:t>서버 연동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3962401"/>
            <a:ext cx="5577840" cy="276999"/>
          </a:xfrm>
        </p:spPr>
        <p:txBody>
          <a:bodyPr/>
          <a:lstStyle/>
          <a:p>
            <a:r>
              <a:rPr lang="en-US" dirty="0"/>
              <a:t>Microsoft Agent Framework</a:t>
            </a:r>
          </a:p>
        </p:txBody>
      </p:sp>
    </p:spTree>
    <p:extLst>
      <p:ext uri="{BB962C8B-B14F-4D97-AF65-F5344CB8AC3E}">
        <p14:creationId xmlns:p14="http://schemas.microsoft.com/office/powerpoint/2010/main" val="179507853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018F20-8519-409A-7D04-2909541A2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290C47-A6FA-C127-C908-151E3B0A61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2748" y="12298"/>
            <a:ext cx="11679252" cy="6833409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Services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AddSingleton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sp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=&gt;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…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var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httpClient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IHttpClientFactory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return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httpClient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, …)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GetAwaiter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GetResult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948811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86F0D-EF11-1F07-64AE-99CC2A05D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00E382-DEDF-CE73-4DC0-C1308BD47B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2748" y="12298"/>
            <a:ext cx="11679252" cy="6833409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Services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AddSingleton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sp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=&gt;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…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var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httpClient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IHttpClientFactory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return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httpClient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, …)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GetAwaiter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GetResult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5AD858-8C8F-1E4C-CCFF-B77C6A6289EB}"/>
              </a:ext>
            </a:extLst>
          </p:cNvPr>
          <p:cNvSpPr/>
          <p:nvPr/>
        </p:nvSpPr>
        <p:spPr bwMode="auto">
          <a:xfrm>
            <a:off x="1298713" y="3949148"/>
            <a:ext cx="10667999" cy="1590261"/>
          </a:xfrm>
          <a:prstGeom prst="rect">
            <a:avLst/>
          </a:prstGeom>
          <a:noFill/>
          <a:ln w="635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1519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F5BAA-BF66-9359-3D64-30F4D2409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FADF68-F663-10ED-62B1-7E09B8D1D6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2748" y="243127"/>
            <a:ext cx="11679252" cy="6371744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AddAIAgent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manager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", (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sp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, key) =&gt;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…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…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tools = 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ListToolsAsync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GetAwaiter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GetResult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 =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new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ChatClientAgent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(…, [.. 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tools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]);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return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2625555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23F97-D85A-8801-2F32-FB7F931FA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B85D1C-2372-9EC3-8833-2868120765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2748" y="243127"/>
            <a:ext cx="11679252" cy="6371744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AddAIAgent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manager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", (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sp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, key) =&gt;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…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…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tools = 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mcpClient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ListToolsAsync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GetAwaiter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GetResult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 =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new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ChatClientAgent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(…, [.. 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tools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]);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return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CA71FC-1349-8D9D-B545-278E55589778}"/>
              </a:ext>
            </a:extLst>
          </p:cNvPr>
          <p:cNvSpPr/>
          <p:nvPr/>
        </p:nvSpPr>
        <p:spPr bwMode="auto">
          <a:xfrm>
            <a:off x="1298713" y="2928730"/>
            <a:ext cx="10667999" cy="927653"/>
          </a:xfrm>
          <a:prstGeom prst="rect">
            <a:avLst/>
          </a:prstGeom>
          <a:noFill/>
          <a:ln w="635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24272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DA216-88A5-CFC3-3101-BFAE40CEEF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DC2E10-3D5E-1349-9B7B-775AF31679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2748" y="2320618"/>
            <a:ext cx="11679252" cy="2216761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US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MapAGUI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ag-</a:t>
            </a:r>
            <a:r>
              <a:rPr lang="en-US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ui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", </a:t>
            </a:r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manager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0025346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EA14E-0243-7408-8B0B-820F33DC6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1A0F8E-977B-52FE-5899-916AA08CB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Aspire </a:t>
            </a:r>
            <a:r>
              <a:rPr lang="ko-KR" altLang="en-US" dirty="0"/>
              <a:t>호스트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05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724A0-21AE-834B-A8F0-F1E643613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724983-21AF-7F0B-62BD-DA11DCA1DE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656" y="557863"/>
            <a:ext cx="11696344" cy="5742278"/>
          </a:xfrm>
        </p:spPr>
        <p:txBody>
          <a:bodyPr/>
          <a:lstStyle/>
          <a:p>
            <a:pPr algn="l">
              <a:lnSpc>
                <a:spcPct val="70000"/>
              </a:lnSpc>
            </a:pPr>
            <a:r>
              <a:rPr lang="en-US" altLang="ko-KR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ai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altLang="ko-KR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D99E0D-515D-ABD1-F3EE-724890E9460E}"/>
              </a:ext>
            </a:extLst>
          </p:cNvPr>
          <p:cNvSpPr/>
          <p:nvPr/>
        </p:nvSpPr>
        <p:spPr bwMode="auto">
          <a:xfrm>
            <a:off x="0" y="874578"/>
            <a:ext cx="12192000" cy="100723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9C41A8-30A9-D969-F613-94D0F17EDCC6}"/>
              </a:ext>
            </a:extLst>
          </p:cNvPr>
          <p:cNvSpPr/>
          <p:nvPr/>
        </p:nvSpPr>
        <p:spPr bwMode="auto">
          <a:xfrm>
            <a:off x="0" y="4624943"/>
            <a:ext cx="12192000" cy="100723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511132-3E31-89D3-D8BC-B7CBF2467B31}"/>
              </a:ext>
            </a:extLst>
          </p:cNvPr>
          <p:cNvSpPr/>
          <p:nvPr/>
        </p:nvSpPr>
        <p:spPr bwMode="auto">
          <a:xfrm>
            <a:off x="0" y="3587359"/>
            <a:ext cx="12192000" cy="36961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18F85A7-9DE8-AB9A-F446-CCA64785DF9F}"/>
              </a:ext>
            </a:extLst>
          </p:cNvPr>
          <p:cNvSpPr/>
          <p:nvPr/>
        </p:nvSpPr>
        <p:spPr bwMode="auto">
          <a:xfrm>
            <a:off x="0" y="2048248"/>
            <a:ext cx="12192000" cy="94278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64192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9E1B6-E88A-9A03-E66F-6E22EAF23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381911-3216-1C33-347C-6122C87867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656" y="557863"/>
            <a:ext cx="11696344" cy="5742278"/>
          </a:xfrm>
        </p:spPr>
        <p:txBody>
          <a:bodyPr/>
          <a:lstStyle/>
          <a:p>
            <a:pPr algn="l">
              <a:lnSpc>
                <a:spcPct val="70000"/>
              </a:lnSpc>
            </a:pPr>
            <a:r>
              <a:rPr lang="en-US" altLang="ko-KR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ai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altLang="ko-KR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9C1A4-28BD-1213-B180-8673DE55F2D6}"/>
              </a:ext>
            </a:extLst>
          </p:cNvPr>
          <p:cNvSpPr/>
          <p:nvPr/>
        </p:nvSpPr>
        <p:spPr bwMode="auto">
          <a:xfrm>
            <a:off x="0" y="874578"/>
            <a:ext cx="12192000" cy="100723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CEEE-B227-1E7F-E13D-760F815FA9AC}"/>
              </a:ext>
            </a:extLst>
          </p:cNvPr>
          <p:cNvSpPr/>
          <p:nvPr/>
        </p:nvSpPr>
        <p:spPr bwMode="auto">
          <a:xfrm>
            <a:off x="0" y="4624943"/>
            <a:ext cx="12192000" cy="100723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3164C4-CDB5-866E-1F89-10204D58AE6A}"/>
              </a:ext>
            </a:extLst>
          </p:cNvPr>
          <p:cNvSpPr/>
          <p:nvPr/>
        </p:nvSpPr>
        <p:spPr bwMode="auto">
          <a:xfrm>
            <a:off x="0" y="3587359"/>
            <a:ext cx="12192000" cy="36961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89506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BF251-D165-8D64-FE4C-3CE72C80A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199BB4-B3F1-3AB6-C3CD-DADFD2E360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656" y="557863"/>
            <a:ext cx="11696344" cy="5742278"/>
          </a:xfrm>
        </p:spPr>
        <p:txBody>
          <a:bodyPr/>
          <a:lstStyle/>
          <a:p>
            <a:pPr algn="l">
              <a:lnSpc>
                <a:spcPct val="70000"/>
              </a:lnSpc>
            </a:pPr>
            <a:r>
              <a:rPr lang="en-US" altLang="ko-KR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ai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altLang="ko-KR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5C204A-82BD-439D-627E-1C408851BC24}"/>
              </a:ext>
            </a:extLst>
          </p:cNvPr>
          <p:cNvSpPr/>
          <p:nvPr/>
        </p:nvSpPr>
        <p:spPr bwMode="auto">
          <a:xfrm>
            <a:off x="0" y="874578"/>
            <a:ext cx="12192000" cy="100723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147EA3-F154-D19D-F339-3C5A68882FB8}"/>
              </a:ext>
            </a:extLst>
          </p:cNvPr>
          <p:cNvSpPr/>
          <p:nvPr/>
        </p:nvSpPr>
        <p:spPr bwMode="auto">
          <a:xfrm>
            <a:off x="0" y="4624943"/>
            <a:ext cx="12192000" cy="100723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0914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BE3706-896A-8151-E4A5-714A4A39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시작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9E1B2-C8FB-BADD-5DCC-AAA14C6180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8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0B4A42-B0D8-EEDF-ACD8-4953E8DFB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MCP </a:t>
            </a:r>
            <a:r>
              <a:rPr lang="ko-KR" altLang="en-US" dirty="0"/>
              <a:t>서버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43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93C07-BB04-E22A-7C75-BC23F93A5E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en-US" dirty="0" err="1"/>
              <a:t>aka.ms</a:t>
            </a:r>
            <a:r>
              <a:rPr lang="en-US" dirty="0"/>
              <a:t>/</a:t>
            </a:r>
            <a:r>
              <a:rPr lang="en-US" dirty="0" err="1"/>
              <a:t>agentframework</a:t>
            </a:r>
            <a:r>
              <a:rPr lang="en-US" dirty="0"/>
              <a:t>/workshop/ko</a:t>
            </a:r>
          </a:p>
          <a:p>
            <a:endParaRPr lang="en-US" dirty="0"/>
          </a:p>
          <a:p>
            <a:r>
              <a:rPr lang="en-US" dirty="0"/>
              <a:t>STEP 06</a:t>
            </a:r>
          </a:p>
        </p:txBody>
      </p:sp>
    </p:spTree>
    <p:extLst>
      <p:ext uri="{BB962C8B-B14F-4D97-AF65-F5344CB8AC3E}">
        <p14:creationId xmlns:p14="http://schemas.microsoft.com/office/powerpoint/2010/main" val="3298527366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2AD66-3A66-813A-6996-E5E8F6A802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74750" y="-307975"/>
            <a:ext cx="11017250" cy="307975"/>
          </a:xfrm>
        </p:spPr>
        <p:txBody>
          <a:bodyPr vert="horz" wrap="square" lIns="0" tIns="0" rIns="0" bIns="0" rtlCol="0" anchor="b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n-lt"/>
              </a:rPr>
              <a:t>Microsoft branding slide</a:t>
            </a:r>
          </a:p>
        </p:txBody>
      </p:sp>
    </p:spTree>
    <p:extLst>
      <p:ext uri="{BB962C8B-B14F-4D97-AF65-F5344CB8AC3E}">
        <p14:creationId xmlns:p14="http://schemas.microsoft.com/office/powerpoint/2010/main" val="84422931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464D6-AC16-4028-E89E-3929F4719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2D9B6E-6CB5-0253-C9E2-1EC6A9A0BDF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" y="2120949"/>
            <a:ext cx="3144852" cy="2616101"/>
          </a:xfrm>
        </p:spPr>
        <p:txBody>
          <a:bodyPr/>
          <a:lstStyle/>
          <a:p>
            <a:pPr algn="r"/>
            <a:r>
              <a:rPr lang="en-US" dirty="0"/>
              <a:t>Tools:</a:t>
            </a:r>
          </a:p>
          <a:p>
            <a:pPr algn="r"/>
            <a:r>
              <a:rPr lang="en-US" dirty="0"/>
              <a:t>Resources:</a:t>
            </a:r>
          </a:p>
          <a:p>
            <a:pPr algn="r"/>
            <a:r>
              <a:rPr lang="en-US" dirty="0"/>
              <a:t>Prompts: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35E7611A-1844-059A-0834-43ADBFDBAD3E}"/>
              </a:ext>
            </a:extLst>
          </p:cNvPr>
          <p:cNvSpPr txBox="1">
            <a:spLocks/>
          </p:cNvSpPr>
          <p:nvPr/>
        </p:nvSpPr>
        <p:spPr>
          <a:xfrm>
            <a:off x="3213220" y="2120949"/>
            <a:ext cx="8978780" cy="261610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5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3pPr>
            <a:lvl4pPr marL="6619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4pPr>
            <a:lvl5pPr marL="855663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시킬 수 있는 </a:t>
            </a:r>
            <a:r>
              <a:rPr lang="ko-KR" altLang="en-US" dirty="0">
                <a:solidFill>
                  <a:srgbClr val="FF0000"/>
                </a:solidFill>
              </a:rPr>
              <a:t>일</a:t>
            </a:r>
            <a:endParaRPr lang="en-US" dirty="0">
              <a:solidFill>
                <a:srgbClr val="FF0000"/>
              </a:solidFill>
            </a:endParaRPr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참조할 수 있는 </a:t>
            </a:r>
            <a:r>
              <a:rPr lang="ko-KR" altLang="en-US" dirty="0">
                <a:solidFill>
                  <a:srgbClr val="FF0000"/>
                </a:solidFill>
              </a:rPr>
              <a:t>데이터</a:t>
            </a:r>
            <a:endParaRPr lang="en-US" dirty="0">
              <a:solidFill>
                <a:srgbClr val="FF0000"/>
              </a:solidFill>
            </a:endParaRPr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잘 쓸 수 있도록 정해진 </a:t>
            </a:r>
            <a:r>
              <a:rPr lang="ko-KR" altLang="en-US" dirty="0" err="1">
                <a:solidFill>
                  <a:srgbClr val="FF0000"/>
                </a:solidFill>
              </a:rPr>
              <a:t>지시문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6552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FFC2A-19C2-5F30-593C-52B094A96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C1E233-23BF-6516-4C6D-917577F75D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" y="2120949"/>
            <a:ext cx="3144852" cy="2616101"/>
          </a:xfrm>
        </p:spPr>
        <p:txBody>
          <a:bodyPr/>
          <a:lstStyle/>
          <a:p>
            <a:pPr algn="r"/>
            <a:r>
              <a:rPr lang="en-US" dirty="0"/>
              <a:t>Tools:</a:t>
            </a:r>
          </a:p>
          <a:p>
            <a:pPr algn="r"/>
            <a:r>
              <a:rPr lang="en-US" dirty="0"/>
              <a:t>Resources:</a:t>
            </a:r>
          </a:p>
          <a:p>
            <a:pPr algn="r"/>
            <a:r>
              <a:rPr lang="en-US" dirty="0"/>
              <a:t>Prompts: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13E489D5-8768-D5D1-A393-59820A510585}"/>
              </a:ext>
            </a:extLst>
          </p:cNvPr>
          <p:cNvSpPr txBox="1">
            <a:spLocks/>
          </p:cNvSpPr>
          <p:nvPr/>
        </p:nvSpPr>
        <p:spPr>
          <a:xfrm>
            <a:off x="3213220" y="2120949"/>
            <a:ext cx="8978780" cy="261610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5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3pPr>
            <a:lvl4pPr marL="6619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4pPr>
            <a:lvl5pPr marL="855663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시킬 수 있는 </a:t>
            </a:r>
            <a:r>
              <a:rPr lang="ko-KR" altLang="en-US" dirty="0">
                <a:solidFill>
                  <a:srgbClr val="FF0000"/>
                </a:solidFill>
              </a:rPr>
              <a:t>일</a:t>
            </a:r>
            <a:endParaRPr lang="en-US" dirty="0">
              <a:solidFill>
                <a:srgbClr val="FF0000"/>
              </a:solidFill>
            </a:endParaRPr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참조할 수 있는 </a:t>
            </a:r>
            <a:r>
              <a:rPr lang="ko-KR" altLang="en-US" dirty="0">
                <a:solidFill>
                  <a:srgbClr val="FF0000"/>
                </a:solidFill>
              </a:rPr>
              <a:t>데이터</a:t>
            </a:r>
            <a:endParaRPr lang="en-US" dirty="0">
              <a:solidFill>
                <a:srgbClr val="FF0000"/>
              </a:solidFill>
            </a:endParaRPr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잘 쓸 수 있도록 정해진 </a:t>
            </a:r>
            <a:r>
              <a:rPr lang="ko-KR" altLang="en-US" dirty="0" err="1">
                <a:solidFill>
                  <a:srgbClr val="FF0000"/>
                </a:solidFill>
              </a:rPr>
              <a:t>지시문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05976D-B2F1-09D3-01C7-306D2277E20D}"/>
              </a:ext>
            </a:extLst>
          </p:cNvPr>
          <p:cNvSpPr/>
          <p:nvPr/>
        </p:nvSpPr>
        <p:spPr bwMode="auto">
          <a:xfrm>
            <a:off x="0" y="3093578"/>
            <a:ext cx="12192000" cy="164347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35411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BCC64-F26C-38E7-09E4-246D83814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29DD7E-33B9-AF07-0D66-2D5806E1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에이전트 앱 </a:t>
            </a:r>
            <a:r>
              <a:rPr lang="en-US" altLang="ko-KR" dirty="0"/>
              <a:t>=</a:t>
            </a:r>
            <a:r>
              <a:rPr lang="ko-KR" altLang="en-US" dirty="0"/>
              <a:t> </a:t>
            </a:r>
            <a:r>
              <a:rPr lang="en-US" altLang="ko-KR" dirty="0"/>
              <a:t>MCP </a:t>
            </a:r>
            <a:r>
              <a:rPr lang="ko-KR" altLang="en-US" dirty="0"/>
              <a:t>클라이언트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11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6A75A8-9D3A-4456-7389-73AF6020CF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044279"/>
            <a:ext cx="12192000" cy="769441"/>
          </a:xfrm>
        </p:spPr>
        <p:txBody>
          <a:bodyPr/>
          <a:lstStyle/>
          <a:p>
            <a:r>
              <a:rPr lang="en-US" dirty="0"/>
              <a:t>AI </a:t>
            </a:r>
            <a:r>
              <a:rPr lang="ko-KR" altLang="en-US" dirty="0"/>
              <a:t>에이전트는 </a:t>
            </a:r>
            <a:r>
              <a:rPr lang="en-US" altLang="ko-KR" dirty="0"/>
              <a:t>Tooling</a:t>
            </a:r>
            <a:r>
              <a:rPr lang="ko-KR" altLang="en-US" dirty="0"/>
              <a:t>을 지원합니다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33025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173716-DE54-C454-78C0-29CFAB98F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6B583-C08B-BA42-69F4-45A1DD6A3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0036" y="473964"/>
            <a:ext cx="11251963" cy="5910079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AddAIAgent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writer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AddAIAgent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"</a:t>
            </a:r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editor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",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new </a:t>
            </a:r>
            <a:r>
              <a:rPr lang="en-US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ChatClientAgent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…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tools: [ </a:t>
            </a:r>
            <a:r>
              <a:rPr lang="en-US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AIFunctionFactory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(…) ]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)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3B6CCF-BE62-A8DC-5D47-D60106E503CC}"/>
              </a:ext>
            </a:extLst>
          </p:cNvPr>
          <p:cNvSpPr/>
          <p:nvPr/>
        </p:nvSpPr>
        <p:spPr bwMode="auto">
          <a:xfrm>
            <a:off x="0" y="1207093"/>
            <a:ext cx="12192000" cy="649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360D8E-83DF-415A-94E1-8D8C57A4043D}"/>
              </a:ext>
            </a:extLst>
          </p:cNvPr>
          <p:cNvSpPr/>
          <p:nvPr/>
        </p:nvSpPr>
        <p:spPr bwMode="auto">
          <a:xfrm>
            <a:off x="2598776" y="4032121"/>
            <a:ext cx="8739783" cy="540000"/>
          </a:xfrm>
          <a:prstGeom prst="rect">
            <a:avLst/>
          </a:prstGeom>
          <a:noFill/>
          <a:ln w="635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835341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32BB8F-BBF2-9946-2E40-3E90E6737A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044279"/>
            <a:ext cx="12192000" cy="769441"/>
          </a:xfrm>
        </p:spPr>
        <p:txBody>
          <a:bodyPr/>
          <a:lstStyle/>
          <a:p>
            <a:r>
              <a:rPr lang="ko-KR" altLang="en-US" dirty="0"/>
              <a:t>자체 개발 툴 대신 </a:t>
            </a:r>
            <a:r>
              <a:rPr lang="en-US" altLang="ko-KR" dirty="0"/>
              <a:t>MCP </a:t>
            </a:r>
            <a:r>
              <a:rPr lang="ko-KR" altLang="en-US" dirty="0"/>
              <a:t>서버 툴 연동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06961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BC572B-5829-5102-523A-8F4825FF27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2748" y="1397290"/>
            <a:ext cx="11679252" cy="4063420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Services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AddHttpClient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", client =&gt;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92D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endpoint = 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https+http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://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mcptodo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client.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BaseAddress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AU" sz="3000" dirty="0">
                <a:solidFill>
                  <a:srgbClr val="92D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new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Uri(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endpoint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6002773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AI Tour 16:9 Template Light">
  <a:themeElements>
    <a:clrScheme name="Custom 193">
      <a:dk1>
        <a:srgbClr val="000000"/>
      </a:dk1>
      <a:lt1>
        <a:srgbClr val="FFFFFF"/>
      </a:lt1>
      <a:dk2>
        <a:srgbClr val="2A446F"/>
      </a:dk2>
      <a:lt2>
        <a:srgbClr val="E8E6DF"/>
      </a:lt2>
      <a:accent1>
        <a:srgbClr val="8661C5"/>
      </a:accent1>
      <a:accent2>
        <a:srgbClr val="0078D4"/>
      </a:accent2>
      <a:accent3>
        <a:srgbClr val="8DE971"/>
      </a:accent3>
      <a:accent4>
        <a:srgbClr val="8C8279"/>
      </a:accent4>
      <a:accent5>
        <a:srgbClr val="463668"/>
      </a:accent5>
      <a:accent6>
        <a:srgbClr val="D7D2CB"/>
      </a:accent6>
      <a:hlink>
        <a:srgbClr val="8661C5"/>
      </a:hlink>
      <a:folHlink>
        <a:srgbClr val="8661C5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Presentation1" id="{99D70423-29EE-4222-9979-746619F6DBC3}" vid="{5B9EAD97-9BCF-40ED-85F8-0A21416D70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604b36d7-5cd4-4e11-a635-b4506763e668">
      <Terms xmlns="http://schemas.microsoft.com/office/infopath/2007/PartnerControls"/>
    </lcf76f155ced4ddcb4097134ff3c332f>
    <TaxCatchAll xmlns="52cc28fd-e892-4036-aa5d-7e43c7d13e0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9261175B86E4DA1EA299DF67AD813" ma:contentTypeVersion="15" ma:contentTypeDescription="Create a new document." ma:contentTypeScope="" ma:versionID="ac44cb2862277285d2c491b49533a460">
  <xsd:schema xmlns:xsd="http://www.w3.org/2001/XMLSchema" xmlns:xs="http://www.w3.org/2001/XMLSchema" xmlns:p="http://schemas.microsoft.com/office/2006/metadata/properties" xmlns:ns1="http://schemas.microsoft.com/sharepoint/v3" xmlns:ns2="604b36d7-5cd4-4e11-a635-b4506763e668" xmlns:ns3="52cc28fd-e892-4036-aa5d-7e43c7d13e04" targetNamespace="http://schemas.microsoft.com/office/2006/metadata/properties" ma:root="true" ma:fieldsID="a1199531245e95cb6fef68ee895756b0" ns1:_="" ns2:_="" ns3:_="">
    <xsd:import namespace="http://schemas.microsoft.com/sharepoint/v3"/>
    <xsd:import namespace="604b36d7-5cd4-4e11-a635-b4506763e668"/>
    <xsd:import namespace="52cc28fd-e892-4036-aa5d-7e43c7d13e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BillingMetadata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4b36d7-5cd4-4e11-a635-b4506763e6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cc28fd-e892-4036-aa5d-7e43c7d13e04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eafaf9bc-5bc0-4ef5-aad0-6d1099e57337}" ma:internalName="TaxCatchAll" ma:showField="CatchAllData" ma:web="52cc28fd-e892-4036-aa5d-7e43c7d13e0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4D11B3-6D7A-4A98-B6CC-9B21E55AA816}">
  <ds:schemaRefs>
    <ds:schemaRef ds:uri="http://schemas.microsoft.com/sharepoint/v3"/>
    <ds:schemaRef ds:uri="http://schemas.microsoft.com/office/2006/documentManagement/types"/>
    <ds:schemaRef ds:uri="604b36d7-5cd4-4e11-a635-b4506763e668"/>
    <ds:schemaRef ds:uri="http://purl.org/dc/dcmitype/"/>
    <ds:schemaRef ds:uri="http://schemas.microsoft.com/office/2006/metadata/properties"/>
    <ds:schemaRef ds:uri="http://purl.org/dc/terms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52cc28fd-e892-4036-aa5d-7e43c7d13e04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91DCD2B-956A-4DCF-B410-A3ED85A173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FAE96B-1422-4FDF-A0B4-0E98113F4E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04b36d7-5cd4-4e11-a635-b4506763e668"/>
    <ds:schemaRef ds:uri="52cc28fd-e892-4036-aa5d-7e43c7d13e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Microsoft AI Tour 16:9 Template Light</Template>
  <TotalTime>90</TotalTime>
  <Words>616</Words>
  <Application>Microsoft Macintosh PowerPoint</Application>
  <PresentationFormat>Widescreen</PresentationFormat>
  <Paragraphs>162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Segoe UI</vt:lpstr>
      <vt:lpstr>Wingdings</vt:lpstr>
      <vt:lpstr>Cascadia Code</vt:lpstr>
      <vt:lpstr>Segoe Sans Display Semibold</vt:lpstr>
      <vt:lpstr>Segoe Sans Display Semilight</vt:lpstr>
      <vt:lpstr>Arial</vt:lpstr>
      <vt:lpstr>Consolas</vt:lpstr>
      <vt:lpstr>Calibri</vt:lpstr>
      <vt:lpstr>Segoe Sans Display</vt:lpstr>
      <vt:lpstr>Microsoft AI Tour 16:9 Template Light</vt:lpstr>
      <vt:lpstr>STEP 06: MCP 서버 연동</vt:lpstr>
      <vt:lpstr>MCP 서버</vt:lpstr>
      <vt:lpstr>PowerPoint Presentation</vt:lpstr>
      <vt:lpstr>PowerPoint Presentation</vt:lpstr>
      <vt:lpstr>에이전트 앱 = MCP 클라이언트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Aspire 호스트</vt:lpstr>
      <vt:lpstr>PowerPoint Presentation</vt:lpstr>
      <vt:lpstr>PowerPoint Presentation</vt:lpstr>
      <vt:lpstr>PowerPoint Presentation</vt:lpstr>
      <vt:lpstr>실습 시작</vt:lpstr>
      <vt:lpstr>PowerPoint Presentation</vt:lpstr>
      <vt:lpstr>Microsoft branding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유저스틴</dc:creator>
  <cp:lastModifiedBy>유저스틴</cp:lastModifiedBy>
  <cp:revision>1</cp:revision>
  <dcterms:created xsi:type="dcterms:W3CDTF">2026-01-18T21:57:14Z</dcterms:created>
  <dcterms:modified xsi:type="dcterms:W3CDTF">2026-01-20T07:53:29Z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0x010100DD19261175B86E4DA1EA299DF67AD813</vt:lpwstr>
  </property>
  <property fmtid="{D5CDD505-2E9C-101B-9397-08002B2CF9AE}" pid="3" name="MediaServiceImageTags">
    <vt:lpwstr/>
  </property>
  <property fmtid="{D5CDD505-2E9C-101B-9397-08002B2CF9AE}" pid="4" name="Order">
    <vt:r8>4394300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ColorHex">
    <vt:lpwstr/>
  </property>
  <property fmtid="{D5CDD505-2E9C-101B-9397-08002B2CF9AE}" pid="8" name="_Emoji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_ColorTag">
    <vt:lpwstr/>
  </property>
  <property fmtid="{D5CDD505-2E9C-101B-9397-08002B2CF9AE}" pid="13" name="TriggerFlowInfo">
    <vt:lpwstr/>
  </property>
  <property fmtid="{D5CDD505-2E9C-101B-9397-08002B2CF9AE}" pid="14" name="_activity">
    <vt:lpwstr>{"FileActivityType":"30","FileActivityTimeStamp":"2023-08-07T21:42:50.780Z","FileActivityUsersOnPage":[{"DisplayName":"Shawndell Elfring (DYNAMIC EVENTS INC)","Id":"v-selfring@microsoft.com"}],"FileActivityNavigationId":null}</vt:lpwstr>
  </property>
</Properties>
</file>

<file path=docProps/thumbnail.jpeg>
</file>